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24"/>
  </p:notesMasterIdLst>
  <p:handoutMasterIdLst>
    <p:handoutMasterId r:id="rId25"/>
  </p:handoutMasterIdLst>
  <p:sldIdLst>
    <p:sldId id="812" r:id="rId3"/>
    <p:sldId id="786" r:id="rId4"/>
    <p:sldId id="791" r:id="rId5"/>
    <p:sldId id="922" r:id="rId6"/>
    <p:sldId id="948" r:id="rId7"/>
    <p:sldId id="939" r:id="rId8"/>
    <p:sldId id="949" r:id="rId9"/>
    <p:sldId id="950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  <p:sldId id="960" r:id="rId20"/>
    <p:sldId id="961" r:id="rId21"/>
    <p:sldId id="962" r:id="rId22"/>
    <p:sldId id="963" r:id="rId2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7" autoAdjust="0"/>
    <p:restoredTop sz="89277" autoAdjust="0"/>
  </p:normalViewPr>
  <p:slideViewPr>
    <p:cSldViewPr snapToGrid="0">
      <p:cViewPr varScale="1">
        <p:scale>
          <a:sx n="98" d="100"/>
          <a:sy n="98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 varScale="1">
        <p:scale>
          <a:sx n="80" d="100"/>
          <a:sy n="80" d="100"/>
        </p:scale>
        <p:origin x="-9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1.xml"/><Relationship Id="rId3" Type="http://schemas.openxmlformats.org/officeDocument/2006/relationships/slide" Target="slides/slide7.xml"/><Relationship Id="rId7" Type="http://schemas.openxmlformats.org/officeDocument/2006/relationships/slide" Target="slides/slide13.xml"/><Relationship Id="rId12" Type="http://schemas.openxmlformats.org/officeDocument/2006/relationships/slide" Target="slides/slide2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10.xml"/><Relationship Id="rId10" Type="http://schemas.openxmlformats.org/officeDocument/2006/relationships/slide" Target="slides/slide17.xml"/><Relationship Id="rId4" Type="http://schemas.openxmlformats.org/officeDocument/2006/relationships/slide" Target="slides/slide8.xml"/><Relationship Id="rId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67170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92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11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27285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2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6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14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69080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26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61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4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19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7685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71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9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3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6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22402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4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1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9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0370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030633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030633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278"/>
          <p:cNvSpPr>
            <a:spLocks noChangeArrowheads="1"/>
          </p:cNvSpPr>
          <p:nvPr userDrawn="1"/>
        </p:nvSpPr>
        <p:spPr bwMode="auto">
          <a:xfrm>
            <a:off x="3986029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© Cisco Systems, 2008. Все права защищены.</a:t>
            </a:r>
          </a:p>
        </p:txBody>
      </p:sp>
      <p:sp>
        <p:nvSpPr>
          <p:cNvPr id="16" name="Rectangle 279"/>
          <p:cNvSpPr>
            <a:spLocks noChangeArrowheads="1"/>
          </p:cNvSpPr>
          <p:nvPr userDrawn="1"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Конфиденциальная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latin typeface="Arial" charset="0"/>
              </a:rPr>
              <a:t>Лекция 7</a:t>
            </a:r>
            <a:r>
              <a:rPr sz="2400" dirty="0"/>
              <a:t/>
            </a:r>
            <a:br>
              <a:rPr sz="2400" dirty="0"/>
            </a:br>
            <a:r>
              <a:rPr lang="ru-RU" sz="2400" dirty="0" err="1"/>
              <a:t>Үй</a:t>
            </a:r>
            <a:r>
              <a:rPr lang="ru-RU" sz="2400" dirty="0"/>
              <a:t> </a:t>
            </a:r>
            <a:r>
              <a:rPr lang="ru-RU" sz="2400" dirty="0" err="1"/>
              <a:t>желісін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endParaRPr lang="ru-RU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3868" y="1527858"/>
            <a:ext cx="3172921" cy="516230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/>
              <a:t>Үй</a:t>
            </a:r>
            <a:r>
              <a:rPr lang="ru-RU" sz="1200" dirty="0"/>
              <a:t> </a:t>
            </a:r>
            <a:r>
              <a:rPr lang="ru-RU" sz="1200" dirty="0" err="1"/>
              <a:t>желісіне</a:t>
            </a:r>
            <a:r>
              <a:rPr lang="ru-RU" sz="1200" dirty="0"/>
              <a:t> </a:t>
            </a:r>
            <a:r>
              <a:rPr lang="ru-RU" sz="1200" dirty="0" err="1"/>
              <a:t>арналған</a:t>
            </a:r>
            <a:r>
              <a:rPr lang="ru-RU" sz="1200" dirty="0"/>
              <a:t> </a:t>
            </a:r>
            <a:r>
              <a:rPr lang="ru-RU" sz="1200" dirty="0" err="1"/>
              <a:t>көптеген</a:t>
            </a:r>
            <a:r>
              <a:rPr lang="ru-RU" sz="1200" dirty="0"/>
              <a:t> </a:t>
            </a:r>
            <a:r>
              <a:rPr lang="ru-RU" sz="1200" dirty="0" err="1"/>
              <a:t>сымсыз</a:t>
            </a:r>
            <a:r>
              <a:rPr lang="ru-RU" sz="1200" dirty="0"/>
              <a:t> </a:t>
            </a:r>
            <a:r>
              <a:rPr lang="ru-RU" sz="1200" dirty="0" err="1"/>
              <a:t>маршрутизаторлар</a:t>
            </a:r>
            <a:r>
              <a:rPr lang="ru-RU" sz="1200" dirty="0"/>
              <a:t> </a:t>
            </a:r>
            <a:r>
              <a:rPr lang="ru-RU" sz="1200" dirty="0" err="1"/>
              <a:t>негізгі</a:t>
            </a:r>
            <a:r>
              <a:rPr lang="ru-RU" sz="1200" dirty="0"/>
              <a:t> </a:t>
            </a:r>
            <a:r>
              <a:rPr lang="ru-RU" sz="1200" dirty="0" err="1"/>
              <a:t>параметрлерді</a:t>
            </a:r>
            <a:r>
              <a:rPr lang="ru-RU" sz="1200" dirty="0"/>
              <a:t> </a:t>
            </a:r>
            <a:r>
              <a:rPr lang="ru-RU" sz="1200" dirty="0" err="1"/>
              <a:t>орнатуға</a:t>
            </a:r>
            <a:r>
              <a:rPr lang="ru-RU" sz="1200" dirty="0"/>
              <a:t> </a:t>
            </a:r>
            <a:r>
              <a:rPr lang="ru-RU" sz="1200" dirty="0" err="1"/>
              <a:t>болатын</a:t>
            </a:r>
            <a:r>
              <a:rPr lang="ru-RU" sz="1200" dirty="0"/>
              <a:t> </a:t>
            </a:r>
            <a:r>
              <a:rPr lang="ru-RU" sz="1200" dirty="0" err="1"/>
              <a:t>автоматты</a:t>
            </a:r>
            <a:r>
              <a:rPr lang="ru-RU" sz="1200" dirty="0"/>
              <a:t> </a:t>
            </a:r>
            <a:r>
              <a:rPr lang="ru-RU" sz="1200" dirty="0" err="1"/>
              <a:t>реттеу</a:t>
            </a:r>
            <a:r>
              <a:rPr lang="ru-RU" sz="1200" dirty="0"/>
              <a:t> </a:t>
            </a:r>
            <a:r>
              <a:rPr lang="ru-RU" sz="1200" dirty="0" err="1"/>
              <a:t>бағдарламасымен</a:t>
            </a:r>
            <a:r>
              <a:rPr lang="ru-RU" sz="1200" dirty="0"/>
              <a:t> </a:t>
            </a:r>
            <a:r>
              <a:rPr lang="ru-RU" sz="1200" dirty="0" err="1"/>
              <a:t>жабдықталған</a:t>
            </a:r>
            <a:r>
              <a:rPr lang="ru-RU" sz="1200" dirty="0"/>
              <a:t>. </a:t>
            </a: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/>
              <a:t>Егер</a:t>
            </a:r>
            <a:r>
              <a:rPr lang="ru-RU" sz="1200" dirty="0"/>
              <a:t> </a:t>
            </a:r>
            <a:r>
              <a:rPr lang="en-US" sz="1200" dirty="0"/>
              <a:t>SSID </a:t>
            </a:r>
            <a:r>
              <a:rPr lang="ru-RU" sz="1200" dirty="0" err="1"/>
              <a:t>таратуы</a:t>
            </a:r>
            <a:r>
              <a:rPr lang="ru-RU" sz="1200" dirty="0"/>
              <a:t> </a:t>
            </a:r>
            <a:r>
              <a:rPr lang="ru-RU" sz="1200" dirty="0" err="1"/>
              <a:t>қосылған</a:t>
            </a:r>
            <a:r>
              <a:rPr lang="ru-RU" sz="1200" dirty="0"/>
              <a:t> </a:t>
            </a:r>
            <a:r>
              <a:rPr lang="ru-RU" sz="1200" dirty="0" err="1"/>
              <a:t>болса</a:t>
            </a:r>
            <a:r>
              <a:rPr lang="ru-RU" sz="1200" dirty="0"/>
              <a:t>, </a:t>
            </a:r>
            <a:r>
              <a:rPr lang="ru-RU" sz="1200" dirty="0" err="1"/>
              <a:t>онда</a:t>
            </a:r>
            <a:r>
              <a:rPr lang="ru-RU" sz="1200" dirty="0"/>
              <a:t> </a:t>
            </a:r>
            <a:r>
              <a:rPr lang="en-US" sz="1200" dirty="0"/>
              <a:t>SSID </a:t>
            </a:r>
            <a:r>
              <a:rPr lang="ru-RU" sz="1200" dirty="0" err="1"/>
              <a:t>атауы</a:t>
            </a:r>
            <a:r>
              <a:rPr lang="ru-RU" sz="1200" dirty="0"/>
              <a:t> </a:t>
            </a:r>
            <a:r>
              <a:rPr lang="ru-RU" sz="1200" dirty="0" err="1"/>
              <a:t>Сіздің</a:t>
            </a:r>
            <a:r>
              <a:rPr lang="ru-RU" sz="1200" dirty="0"/>
              <a:t> </a:t>
            </a:r>
            <a:r>
              <a:rPr lang="ru-RU" sz="1200" dirty="0" err="1"/>
              <a:t>сигналдар</a:t>
            </a:r>
            <a:r>
              <a:rPr lang="ru-RU" sz="1200" dirty="0"/>
              <a:t> </a:t>
            </a:r>
            <a:r>
              <a:rPr lang="ru-RU" sz="1200" dirty="0" err="1"/>
              <a:t>ауқымында</a:t>
            </a:r>
            <a:r>
              <a:rPr lang="ru-RU" sz="1200" dirty="0"/>
              <a:t> </a:t>
            </a:r>
            <a:r>
              <a:rPr lang="ru-RU" sz="1200" dirty="0" err="1"/>
              <a:t>барлық</a:t>
            </a:r>
            <a:r>
              <a:rPr lang="ru-RU" sz="1200" dirty="0"/>
              <a:t> </a:t>
            </a:r>
            <a:r>
              <a:rPr lang="ru-RU" sz="1200" dirty="0" err="1"/>
              <a:t>сымсыз</a:t>
            </a:r>
            <a:r>
              <a:rPr lang="ru-RU" sz="1200" dirty="0"/>
              <a:t> </a:t>
            </a:r>
            <a:r>
              <a:rPr lang="ru-RU" sz="1200" dirty="0" err="1"/>
              <a:t>клиенттер</a:t>
            </a:r>
            <a:r>
              <a:rPr lang="ru-RU" sz="1200" dirty="0"/>
              <a:t> </a:t>
            </a:r>
            <a:r>
              <a:rPr lang="ru-RU" sz="1200" dirty="0" err="1"/>
              <a:t>үшін</a:t>
            </a:r>
            <a:r>
              <a:rPr lang="ru-RU" sz="1200" dirty="0"/>
              <a:t> </a:t>
            </a:r>
            <a:r>
              <a:rPr lang="ru-RU" sz="1200" dirty="0" err="1"/>
              <a:t>көрінетін</a:t>
            </a:r>
            <a:r>
              <a:rPr lang="ru-RU" sz="1200" dirty="0"/>
              <a:t> </a:t>
            </a:r>
            <a:r>
              <a:rPr lang="ru-RU" sz="1200" dirty="0" err="1"/>
              <a:t>болады</a:t>
            </a:r>
            <a:r>
              <a:rPr lang="ru-RU" sz="1200" dirty="0"/>
              <a:t>. </a:t>
            </a: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/>
              <a:t>Сіздің</a:t>
            </a:r>
            <a:r>
              <a:rPr lang="ru-RU" sz="1200" dirty="0"/>
              <a:t> </a:t>
            </a:r>
            <a:r>
              <a:rPr lang="ru-RU" sz="1200" dirty="0" err="1"/>
              <a:t>үй</a:t>
            </a:r>
            <a:r>
              <a:rPr lang="ru-RU" sz="1200" dirty="0"/>
              <a:t> </a:t>
            </a:r>
            <a:r>
              <a:rPr lang="ru-RU" sz="1200" dirty="0" err="1"/>
              <a:t>желіңізге</a:t>
            </a:r>
            <a:r>
              <a:rPr lang="ru-RU" sz="1200" dirty="0"/>
              <a:t> </a:t>
            </a:r>
            <a:r>
              <a:rPr lang="ru-RU" sz="1200" dirty="0" err="1"/>
              <a:t>кім</a:t>
            </a:r>
            <a:r>
              <a:rPr lang="ru-RU" sz="1200" dirty="0"/>
              <a:t> </a:t>
            </a:r>
            <a:r>
              <a:rPr lang="ru-RU" sz="1200" dirty="0" err="1"/>
              <a:t>қол</a:t>
            </a:r>
            <a:r>
              <a:rPr lang="ru-RU" sz="1200" dirty="0"/>
              <a:t> </a:t>
            </a:r>
            <a:r>
              <a:rPr lang="ru-RU" sz="1200" dirty="0" err="1"/>
              <a:t>жеткізе</a:t>
            </a:r>
            <a:r>
              <a:rPr lang="ru-RU" sz="1200" dirty="0"/>
              <a:t> </a:t>
            </a:r>
            <a:r>
              <a:rPr lang="ru-RU" sz="1200" dirty="0" err="1"/>
              <a:t>алады</a:t>
            </a:r>
            <a:r>
              <a:rPr lang="ru-RU" sz="1200" dirty="0"/>
              <a:t> </a:t>
            </a:r>
            <a:r>
              <a:rPr lang="ru-RU" sz="1200" dirty="0" err="1"/>
              <a:t>туралы</a:t>
            </a:r>
            <a:r>
              <a:rPr lang="ru-RU" sz="1200" dirty="0"/>
              <a:t> </a:t>
            </a:r>
            <a:r>
              <a:rPr lang="ru-RU" sz="1200" dirty="0" err="1"/>
              <a:t>шешімді</a:t>
            </a:r>
            <a:r>
              <a:rPr lang="ru-RU" sz="1200" dirty="0"/>
              <a:t> </a:t>
            </a:r>
            <a:r>
              <a:rPr lang="ru-RU" sz="1200" dirty="0" err="1"/>
              <a:t>жоспарланған</a:t>
            </a:r>
            <a:r>
              <a:rPr lang="ru-RU" sz="1200" dirty="0"/>
              <a:t> </a:t>
            </a:r>
            <a:r>
              <a:rPr lang="ru-RU" sz="1200" dirty="0" err="1"/>
              <a:t>желіге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 </a:t>
            </a:r>
            <a:r>
              <a:rPr lang="ru-RU" sz="1200" dirty="0" err="1"/>
              <a:t>қабылдау</a:t>
            </a:r>
            <a:r>
              <a:rPr lang="ru-RU" sz="1200" dirty="0"/>
              <a:t> </a:t>
            </a:r>
            <a:r>
              <a:rPr lang="ru-RU" sz="1200" dirty="0" err="1"/>
              <a:t>керек</a:t>
            </a:r>
            <a:r>
              <a:rPr lang="ru-RU" sz="1200" dirty="0"/>
              <a:t>. </a:t>
            </a:r>
            <a:r>
              <a:rPr lang="ru-RU" sz="1200" dirty="0" err="1"/>
              <a:t>Көптеген</a:t>
            </a:r>
            <a:r>
              <a:rPr lang="ru-RU" sz="1200" dirty="0"/>
              <a:t> </a:t>
            </a:r>
            <a:r>
              <a:rPr lang="ru-RU" sz="1200" dirty="0" err="1"/>
              <a:t>маршрутизаторлар</a:t>
            </a:r>
            <a:r>
              <a:rPr lang="ru-RU" sz="1200" dirty="0"/>
              <a:t> </a:t>
            </a:r>
            <a:r>
              <a:rPr lang="en-US" sz="1200" dirty="0"/>
              <a:t>MAC </a:t>
            </a:r>
            <a:r>
              <a:rPr lang="ru-RU" sz="1200" dirty="0" err="1"/>
              <a:t>адрестерін</a:t>
            </a:r>
            <a:r>
              <a:rPr lang="ru-RU" sz="1200" dirty="0"/>
              <a:t> </a:t>
            </a:r>
            <a:r>
              <a:rPr lang="ru-RU" sz="1200" dirty="0" err="1"/>
              <a:t>сүзгілеуді</a:t>
            </a:r>
            <a:r>
              <a:rPr lang="ru-RU" sz="1200" dirty="0"/>
              <a:t> </a:t>
            </a:r>
            <a:r>
              <a:rPr lang="ru-RU" sz="1200" dirty="0" err="1"/>
              <a:t>қолдайды.Үй</a:t>
            </a:r>
            <a:r>
              <a:rPr lang="ru-RU" sz="1200" dirty="0"/>
              <a:t> </a:t>
            </a:r>
            <a:r>
              <a:rPr lang="ru-RU" sz="1200" dirty="0" err="1"/>
              <a:t>желісіне</a:t>
            </a:r>
            <a:r>
              <a:rPr lang="ru-RU" sz="1200" dirty="0"/>
              <a:t> </a:t>
            </a:r>
            <a:r>
              <a:rPr lang="ru-RU" sz="1200" dirty="0" err="1"/>
              <a:t>арналған</a:t>
            </a:r>
            <a:r>
              <a:rPr lang="ru-RU" sz="1200" dirty="0"/>
              <a:t> </a:t>
            </a:r>
            <a:r>
              <a:rPr lang="ru-RU" sz="1200" dirty="0" err="1"/>
              <a:t>көптеген</a:t>
            </a:r>
            <a:r>
              <a:rPr lang="ru-RU" sz="1200" dirty="0"/>
              <a:t> </a:t>
            </a:r>
            <a:r>
              <a:rPr lang="ru-RU" sz="1200" dirty="0" err="1"/>
              <a:t>сымсыз</a:t>
            </a:r>
            <a:r>
              <a:rPr lang="ru-RU" sz="1200" dirty="0"/>
              <a:t> </a:t>
            </a:r>
            <a:r>
              <a:rPr lang="ru-RU" sz="1200" dirty="0" err="1"/>
              <a:t>маршрутизаторлар</a:t>
            </a:r>
            <a:r>
              <a:rPr lang="ru-RU" sz="1200" dirty="0"/>
              <a:t> </a:t>
            </a:r>
            <a:r>
              <a:rPr lang="ru-RU" sz="1200" dirty="0" err="1"/>
              <a:t>негізгі</a:t>
            </a:r>
            <a:r>
              <a:rPr lang="ru-RU" sz="1200" dirty="0"/>
              <a:t> </a:t>
            </a:r>
            <a:r>
              <a:rPr lang="ru-RU" sz="1200" dirty="0" err="1"/>
              <a:t>параметрлерді</a:t>
            </a:r>
            <a:r>
              <a:rPr lang="ru-RU" sz="1200" dirty="0"/>
              <a:t> </a:t>
            </a:r>
            <a:r>
              <a:rPr lang="ru-RU" sz="1200" dirty="0" err="1"/>
              <a:t>орнатуға</a:t>
            </a:r>
            <a:r>
              <a:rPr lang="ru-RU" sz="1200" dirty="0"/>
              <a:t> </a:t>
            </a:r>
            <a:r>
              <a:rPr lang="ru-RU" sz="1200" dirty="0" err="1"/>
              <a:t>болатын</a:t>
            </a:r>
            <a:r>
              <a:rPr lang="ru-RU" sz="1200" dirty="0"/>
              <a:t> </a:t>
            </a:r>
            <a:r>
              <a:rPr lang="ru-RU" sz="1200" dirty="0" err="1"/>
              <a:t>автоматты</a:t>
            </a:r>
            <a:r>
              <a:rPr lang="ru-RU" sz="1200" dirty="0"/>
              <a:t> </a:t>
            </a:r>
            <a:r>
              <a:rPr lang="ru-RU" sz="1200" dirty="0" err="1"/>
              <a:t>реттеу</a:t>
            </a:r>
            <a:r>
              <a:rPr lang="ru-RU" sz="1200" dirty="0"/>
              <a:t> </a:t>
            </a:r>
            <a:r>
              <a:rPr lang="ru-RU" sz="1200" dirty="0" err="1"/>
              <a:t>бағдарламасымен</a:t>
            </a:r>
            <a:r>
              <a:rPr lang="ru-RU" sz="1200" dirty="0"/>
              <a:t> </a:t>
            </a:r>
            <a:r>
              <a:rPr lang="ru-RU" sz="1200" dirty="0" err="1"/>
              <a:t>жабдықталған</a:t>
            </a:r>
            <a:r>
              <a:rPr lang="ru-RU" sz="1200" dirty="0"/>
              <a:t>. </a:t>
            </a: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/>
              <a:t>Егер</a:t>
            </a:r>
            <a:r>
              <a:rPr lang="ru-RU" sz="1200" dirty="0"/>
              <a:t> </a:t>
            </a:r>
            <a:r>
              <a:rPr lang="en-US" sz="1200" dirty="0"/>
              <a:t>SSID </a:t>
            </a:r>
            <a:r>
              <a:rPr lang="ru-RU" sz="1200" dirty="0" err="1"/>
              <a:t>таратуы</a:t>
            </a:r>
            <a:r>
              <a:rPr lang="ru-RU" sz="1200" dirty="0"/>
              <a:t> </a:t>
            </a:r>
            <a:r>
              <a:rPr lang="ru-RU" sz="1200" dirty="0" err="1"/>
              <a:t>қосылған</a:t>
            </a:r>
            <a:r>
              <a:rPr lang="ru-RU" sz="1200" dirty="0"/>
              <a:t> </a:t>
            </a:r>
            <a:r>
              <a:rPr lang="ru-RU" sz="1200" dirty="0" err="1"/>
              <a:t>болса</a:t>
            </a:r>
            <a:r>
              <a:rPr lang="ru-RU" sz="1200" dirty="0"/>
              <a:t>, </a:t>
            </a:r>
            <a:r>
              <a:rPr lang="ru-RU" sz="1200" dirty="0" err="1"/>
              <a:t>онда</a:t>
            </a:r>
            <a:r>
              <a:rPr lang="ru-RU" sz="1200" dirty="0"/>
              <a:t> </a:t>
            </a:r>
            <a:r>
              <a:rPr lang="en-US" sz="1200" dirty="0"/>
              <a:t>SSID </a:t>
            </a:r>
            <a:r>
              <a:rPr lang="ru-RU" sz="1200" dirty="0" err="1"/>
              <a:t>атауы</a:t>
            </a:r>
            <a:r>
              <a:rPr lang="ru-RU" sz="1200" dirty="0"/>
              <a:t> </a:t>
            </a:r>
            <a:r>
              <a:rPr lang="ru-RU" sz="1200" dirty="0" err="1"/>
              <a:t>Сіздің</a:t>
            </a:r>
            <a:r>
              <a:rPr lang="ru-RU" sz="1200" dirty="0"/>
              <a:t> </a:t>
            </a:r>
            <a:r>
              <a:rPr lang="ru-RU" sz="1200" dirty="0" err="1"/>
              <a:t>сигналдар</a:t>
            </a:r>
            <a:r>
              <a:rPr lang="ru-RU" sz="1200" dirty="0"/>
              <a:t> </a:t>
            </a:r>
            <a:r>
              <a:rPr lang="ru-RU" sz="1200" dirty="0" err="1"/>
              <a:t>ауқымында</a:t>
            </a:r>
            <a:r>
              <a:rPr lang="ru-RU" sz="1200" dirty="0"/>
              <a:t> </a:t>
            </a:r>
            <a:r>
              <a:rPr lang="ru-RU" sz="1200" dirty="0" err="1"/>
              <a:t>барлық</a:t>
            </a:r>
            <a:r>
              <a:rPr lang="ru-RU" sz="1200" dirty="0"/>
              <a:t> </a:t>
            </a:r>
            <a:r>
              <a:rPr lang="ru-RU" sz="1200" dirty="0" err="1"/>
              <a:t>сымсыз</a:t>
            </a:r>
            <a:r>
              <a:rPr lang="ru-RU" sz="1200" dirty="0"/>
              <a:t> </a:t>
            </a:r>
            <a:r>
              <a:rPr lang="ru-RU" sz="1200" dirty="0" err="1"/>
              <a:t>клиенттер</a:t>
            </a:r>
            <a:r>
              <a:rPr lang="ru-RU" sz="1200" dirty="0"/>
              <a:t> </a:t>
            </a:r>
            <a:r>
              <a:rPr lang="ru-RU" sz="1200" dirty="0" err="1"/>
              <a:t>үшін</a:t>
            </a:r>
            <a:r>
              <a:rPr lang="ru-RU" sz="1200" dirty="0"/>
              <a:t> </a:t>
            </a:r>
            <a:r>
              <a:rPr lang="ru-RU" sz="1200" dirty="0" err="1"/>
              <a:t>көрінетін</a:t>
            </a:r>
            <a:r>
              <a:rPr lang="ru-RU" sz="1200" dirty="0"/>
              <a:t> </a:t>
            </a:r>
            <a:r>
              <a:rPr lang="ru-RU" sz="1200" dirty="0" err="1"/>
              <a:t>болады</a:t>
            </a:r>
            <a:r>
              <a:rPr lang="ru-RU" sz="1200" dirty="0"/>
              <a:t>. </a:t>
            </a: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/>
              <a:t>Сіздің</a:t>
            </a:r>
            <a:r>
              <a:rPr lang="ru-RU" sz="1200" dirty="0"/>
              <a:t> </a:t>
            </a:r>
            <a:r>
              <a:rPr lang="ru-RU" sz="1200" dirty="0" err="1"/>
              <a:t>үй</a:t>
            </a:r>
            <a:r>
              <a:rPr lang="ru-RU" sz="1200" dirty="0"/>
              <a:t> </a:t>
            </a:r>
            <a:r>
              <a:rPr lang="ru-RU" sz="1200" dirty="0" err="1"/>
              <a:t>желіңізге</a:t>
            </a:r>
            <a:r>
              <a:rPr lang="ru-RU" sz="1200" dirty="0"/>
              <a:t> </a:t>
            </a:r>
            <a:r>
              <a:rPr lang="ru-RU" sz="1200" dirty="0" err="1"/>
              <a:t>кім</a:t>
            </a:r>
            <a:r>
              <a:rPr lang="ru-RU" sz="1200" dirty="0"/>
              <a:t> </a:t>
            </a:r>
            <a:r>
              <a:rPr lang="ru-RU" sz="1200" dirty="0" err="1"/>
              <a:t>қол</a:t>
            </a:r>
            <a:r>
              <a:rPr lang="ru-RU" sz="1200" dirty="0"/>
              <a:t> </a:t>
            </a:r>
            <a:r>
              <a:rPr lang="ru-RU" sz="1200" dirty="0" err="1"/>
              <a:t>жеткізе</a:t>
            </a:r>
            <a:r>
              <a:rPr lang="ru-RU" sz="1200" dirty="0"/>
              <a:t> </a:t>
            </a:r>
            <a:r>
              <a:rPr lang="ru-RU" sz="1200" dirty="0" err="1"/>
              <a:t>алады</a:t>
            </a:r>
            <a:r>
              <a:rPr lang="ru-RU" sz="1200" dirty="0"/>
              <a:t> </a:t>
            </a:r>
            <a:r>
              <a:rPr lang="ru-RU" sz="1200" dirty="0" err="1"/>
              <a:t>туралы</a:t>
            </a:r>
            <a:r>
              <a:rPr lang="ru-RU" sz="1200" dirty="0"/>
              <a:t> </a:t>
            </a:r>
            <a:r>
              <a:rPr lang="ru-RU" sz="1200" dirty="0" err="1"/>
              <a:t>шешімді</a:t>
            </a:r>
            <a:r>
              <a:rPr lang="ru-RU" sz="1200" dirty="0"/>
              <a:t> </a:t>
            </a:r>
            <a:r>
              <a:rPr lang="ru-RU" sz="1200" dirty="0" err="1"/>
              <a:t>жоспарланған</a:t>
            </a:r>
            <a:r>
              <a:rPr lang="ru-RU" sz="1200" dirty="0"/>
              <a:t> </a:t>
            </a:r>
            <a:r>
              <a:rPr lang="ru-RU" sz="1200" dirty="0" err="1"/>
              <a:t>желіге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 </a:t>
            </a:r>
            <a:r>
              <a:rPr lang="ru-RU" sz="1200" dirty="0" err="1"/>
              <a:t>қабылдау</a:t>
            </a:r>
            <a:r>
              <a:rPr lang="ru-RU" sz="1200" dirty="0"/>
              <a:t> </a:t>
            </a:r>
            <a:r>
              <a:rPr lang="ru-RU" sz="1200" dirty="0" err="1"/>
              <a:t>керек</a:t>
            </a:r>
            <a:r>
              <a:rPr lang="ru-RU" sz="1200" dirty="0"/>
              <a:t>. </a:t>
            </a:r>
            <a:r>
              <a:rPr lang="ru-RU" sz="1200" dirty="0" err="1"/>
              <a:t>Көптеген</a:t>
            </a:r>
            <a:r>
              <a:rPr lang="ru-RU" sz="1200" dirty="0"/>
              <a:t> </a:t>
            </a:r>
            <a:r>
              <a:rPr lang="ru-RU" sz="1200" dirty="0" err="1"/>
              <a:t>маршрутизаторлар</a:t>
            </a:r>
            <a:r>
              <a:rPr lang="ru-RU" sz="1200" dirty="0"/>
              <a:t> </a:t>
            </a:r>
            <a:r>
              <a:rPr lang="en-US" sz="1200" dirty="0"/>
              <a:t>MAC </a:t>
            </a:r>
            <a:r>
              <a:rPr lang="ru-RU" sz="1200" dirty="0" err="1"/>
              <a:t>адрестерін</a:t>
            </a:r>
            <a:r>
              <a:rPr lang="ru-RU" sz="1200" dirty="0"/>
              <a:t> </a:t>
            </a:r>
            <a:r>
              <a:rPr lang="ru-RU" sz="1200" dirty="0" err="1"/>
              <a:t>сүзгілеуді</a:t>
            </a:r>
            <a:r>
              <a:rPr lang="ru-RU" sz="1200" dirty="0"/>
              <a:t> </a:t>
            </a:r>
            <a:r>
              <a:rPr lang="ru-RU" sz="1200" dirty="0" err="1"/>
              <a:t>қолдайды</a:t>
            </a:r>
            <a:r>
              <a:rPr lang="ru-RU" sz="12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/>
              <a:t>Сымсыз</a:t>
            </a:r>
            <a:r>
              <a:rPr lang="ru-RU" sz="3000" dirty="0"/>
              <a:t> </a:t>
            </a:r>
            <a:r>
              <a:rPr lang="ru-RU" sz="3000" dirty="0" err="1"/>
              <a:t>желіні</a:t>
            </a:r>
            <a:r>
              <a:rPr lang="ru-RU" sz="3000" dirty="0"/>
              <a:t> </a:t>
            </a:r>
            <a:r>
              <a:rPr lang="ru-RU" sz="3000" dirty="0" err="1"/>
              <a:t>орнату</a:t>
            </a:r>
            <a:r>
              <a:rPr lang="ru-RU" sz="3000" dirty="0"/>
              <a:t> </a:t>
            </a:r>
            <a:r>
              <a:rPr lang="ru-RU" sz="3000" dirty="0" err="1"/>
              <a:t>сымсыз</a:t>
            </a:r>
            <a:r>
              <a:rPr lang="ru-RU" sz="3000" dirty="0"/>
              <a:t> </a:t>
            </a:r>
            <a:r>
              <a:rPr lang="ru-RU" sz="3000" dirty="0" err="1"/>
              <a:t>маршрутизаторға</a:t>
            </a:r>
            <a:r>
              <a:rPr lang="ru-RU" sz="3000" dirty="0"/>
              <a:t> </a:t>
            </a:r>
            <a:r>
              <a:rPr lang="ru-RU" sz="3000" dirty="0" err="1"/>
              <a:t>кіру</a:t>
            </a:r>
            <a:endParaRPr lang="ru-RU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89" y="1842892"/>
            <a:ext cx="5599237" cy="39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7297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/>
              <a:t>4. Интернет-</a:t>
            </a:r>
            <a:r>
              <a:rPr lang="ru-RU" sz="2400" dirty="0" err="1"/>
              <a:t>провайдердің</a:t>
            </a:r>
            <a:r>
              <a:rPr lang="ru-RU" sz="2400" dirty="0"/>
              <a:t> </a:t>
            </a:r>
            <a:r>
              <a:rPr lang="ru-RU" sz="2400" dirty="0" err="1"/>
              <a:t>сервистерін</a:t>
            </a:r>
            <a:r>
              <a:rPr lang="ru-RU" sz="2400" dirty="0"/>
              <a:t> </a:t>
            </a:r>
            <a:r>
              <a:rPr lang="ru-RU" sz="2400" dirty="0" err="1"/>
              <a:t>таңдау</a:t>
            </a:r>
            <a:r>
              <a:rPr lang="ru-RU" sz="2400" dirty="0"/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032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14" y="1355390"/>
            <a:ext cx="8587363" cy="51437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dirty="0"/>
              <a:t>. Интернет-провайдер (</a:t>
            </a:r>
            <a:r>
              <a:rPr lang="en-US" sz="1500" dirty="0"/>
              <a:t>ISP) </a:t>
            </a:r>
            <a:r>
              <a:rPr lang="ru-RU" sz="1500" dirty="0" err="1"/>
              <a:t>үй</a:t>
            </a:r>
            <a:r>
              <a:rPr lang="ru-RU" sz="1500" dirty="0"/>
              <a:t> </a:t>
            </a:r>
            <a:r>
              <a:rPr lang="ru-RU" sz="1500" dirty="0" err="1"/>
              <a:t>желісі</a:t>
            </a:r>
            <a:r>
              <a:rPr lang="ru-RU" sz="1500" dirty="0"/>
              <a:t> мен </a:t>
            </a:r>
            <a:r>
              <a:rPr lang="ru-RU" sz="1500" dirty="0" err="1"/>
              <a:t>жаһандық</a:t>
            </a:r>
            <a:r>
              <a:rPr lang="ru-RU" sz="1500" dirty="0"/>
              <a:t> Интернет </a:t>
            </a:r>
            <a:r>
              <a:rPr lang="ru-RU" sz="1500" dirty="0" err="1"/>
              <a:t>арасында</a:t>
            </a:r>
            <a:r>
              <a:rPr lang="ru-RU" sz="1500" dirty="0"/>
              <a:t> </a:t>
            </a:r>
            <a:r>
              <a:rPr lang="ru-RU" sz="1500" dirty="0" err="1"/>
              <a:t>арнаны</a:t>
            </a:r>
            <a:r>
              <a:rPr lang="ru-RU" sz="1500" dirty="0"/>
              <a:t> </a:t>
            </a:r>
            <a:r>
              <a:rPr lang="ru-RU" sz="1500" dirty="0" err="1"/>
              <a:t>ұсынады</a:t>
            </a:r>
            <a:r>
              <a:rPr lang="ru-RU" sz="1500" dirty="0"/>
              <a:t>. Интернет-</a:t>
            </a:r>
            <a:r>
              <a:rPr lang="ru-RU" sz="1500" dirty="0" err="1"/>
              <a:t>провайдерлер</a:t>
            </a:r>
            <a:r>
              <a:rPr lang="ru-RU" sz="1500" dirty="0"/>
              <a:t> Интернет </a:t>
            </a:r>
            <a:r>
              <a:rPr lang="ru-RU" sz="1500" dirty="0" err="1"/>
              <a:t>арқылы</a:t>
            </a:r>
            <a:r>
              <a:rPr lang="ru-RU" sz="1500" dirty="0"/>
              <a:t> </a:t>
            </a:r>
            <a:r>
              <a:rPr lang="ru-RU" sz="1500" dirty="0" err="1"/>
              <a:t>байланыс</a:t>
            </a:r>
            <a:r>
              <a:rPr lang="ru-RU" sz="1500" dirty="0"/>
              <a:t> </a:t>
            </a:r>
            <a:r>
              <a:rPr lang="ru-RU" sz="1500" dirty="0" err="1"/>
              <a:t>үшін</a:t>
            </a:r>
            <a:r>
              <a:rPr lang="ru-RU" sz="1500" dirty="0"/>
              <a:t> </a:t>
            </a:r>
            <a:r>
              <a:rPr lang="ru-RU" sz="1500" dirty="0" err="1"/>
              <a:t>маңызды</a:t>
            </a:r>
            <a:r>
              <a:rPr lang="ru-RU" sz="1500" dirty="0"/>
              <a:t> </a:t>
            </a:r>
            <a:r>
              <a:rPr lang="ru-RU" sz="1500" dirty="0" err="1"/>
              <a:t>рөл</a:t>
            </a:r>
            <a:r>
              <a:rPr lang="ru-RU" sz="1500" dirty="0"/>
              <a:t> </a:t>
            </a:r>
            <a:r>
              <a:rPr lang="ru-RU" sz="1500" dirty="0" err="1"/>
              <a:t>атқарады</a:t>
            </a:r>
            <a:r>
              <a:rPr lang="ru-RU" sz="1500" dirty="0"/>
              <a:t>. Интернет-</a:t>
            </a:r>
            <a:r>
              <a:rPr lang="ru-RU" sz="1500" dirty="0" err="1"/>
              <a:t>провайдерлер</a:t>
            </a:r>
            <a:r>
              <a:rPr lang="ru-RU" sz="1500" dirty="0"/>
              <a:t> </a:t>
            </a:r>
            <a:r>
              <a:rPr lang="ru-RU" sz="1500" dirty="0" err="1"/>
              <a:t>бүкіл</a:t>
            </a:r>
            <a:r>
              <a:rPr lang="ru-RU" sz="1500" dirty="0"/>
              <a:t> </a:t>
            </a:r>
            <a:r>
              <a:rPr lang="ru-RU" sz="1500" dirty="0" err="1"/>
              <a:t>әлем</a:t>
            </a:r>
            <a:r>
              <a:rPr lang="ru-RU" sz="1500" dirty="0"/>
              <a:t> </a:t>
            </a:r>
            <a:r>
              <a:rPr lang="ru-RU" sz="1500" dirty="0" err="1"/>
              <a:t>бойынша</a:t>
            </a:r>
            <a:r>
              <a:rPr lang="ru-RU" sz="1500" dirty="0"/>
              <a:t> </a:t>
            </a:r>
            <a:r>
              <a:rPr lang="ru-RU" sz="1500" dirty="0" err="1"/>
              <a:t>пайдаланушыларды</a:t>
            </a:r>
            <a:r>
              <a:rPr lang="ru-RU" sz="1500" dirty="0"/>
              <a:t> </a:t>
            </a:r>
            <a:r>
              <a:rPr lang="ru-RU" sz="1500" dirty="0" err="1"/>
              <a:t>қосатын</a:t>
            </a:r>
            <a:r>
              <a:rPr lang="ru-RU" sz="1500" dirty="0"/>
              <a:t> </a:t>
            </a:r>
            <a:r>
              <a:rPr lang="ru-RU" sz="1500" dirty="0" err="1"/>
              <a:t>арналар</a:t>
            </a:r>
            <a:r>
              <a:rPr lang="ru-RU" sz="1500" dirty="0"/>
              <a:t> </a:t>
            </a:r>
            <a:r>
              <a:rPr lang="ru-RU" sz="1500" dirty="0" err="1"/>
              <a:t>желісін</a:t>
            </a:r>
            <a:r>
              <a:rPr lang="ru-RU" sz="1500" dirty="0"/>
              <a:t> </a:t>
            </a:r>
            <a:r>
              <a:rPr lang="ru-RU" sz="1500" dirty="0" err="1"/>
              <a:t>қалыптастыра</a:t>
            </a:r>
            <a:r>
              <a:rPr lang="ru-RU" sz="1500" dirty="0"/>
              <a:t> </a:t>
            </a:r>
            <a:r>
              <a:rPr lang="ru-RU" sz="1500" dirty="0" err="1"/>
              <a:t>отырып</a:t>
            </a:r>
            <a:r>
              <a:rPr lang="ru-RU" sz="1500" dirty="0"/>
              <a:t>, </a:t>
            </a:r>
            <a:r>
              <a:rPr lang="ru-RU" sz="1500" dirty="0" err="1"/>
              <a:t>бір-бірімен</a:t>
            </a:r>
            <a:r>
              <a:rPr lang="ru-RU" sz="1500" dirty="0"/>
              <a:t> </a:t>
            </a:r>
            <a:r>
              <a:rPr lang="ru-RU" sz="1500" dirty="0" err="1"/>
              <a:t>байланысты</a:t>
            </a:r>
            <a:r>
              <a:rPr lang="ru-RU" sz="15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500" dirty="0" err="1"/>
              <a:t>Компьютерді</a:t>
            </a:r>
            <a:r>
              <a:rPr lang="ru-RU" sz="1500" dirty="0"/>
              <a:t> интернет </a:t>
            </a:r>
            <a:r>
              <a:rPr lang="ru-RU" sz="1500" dirty="0" err="1"/>
              <a:t>провайдеріне</a:t>
            </a:r>
            <a:r>
              <a:rPr lang="ru-RU" sz="1500" dirty="0"/>
              <a:t> </a:t>
            </a:r>
            <a:r>
              <a:rPr lang="ru-RU" sz="1500" dirty="0" err="1"/>
              <a:t>қауіпсіз</a:t>
            </a:r>
            <a:r>
              <a:rPr lang="ru-RU" sz="1500" dirty="0"/>
              <a:t> </a:t>
            </a:r>
            <a:r>
              <a:rPr lang="ru-RU" sz="1500" dirty="0" err="1"/>
              <a:t>қосу</a:t>
            </a:r>
            <a:r>
              <a:rPr lang="ru-RU" sz="1500" dirty="0"/>
              <a:t> </a:t>
            </a:r>
            <a:r>
              <a:rPr lang="ru-RU" sz="1500" dirty="0" err="1"/>
              <a:t>үшін</a:t>
            </a:r>
            <a:r>
              <a:rPr lang="ru-RU" sz="1500" dirty="0"/>
              <a:t> маршрутизатор </a:t>
            </a:r>
            <a:r>
              <a:rPr lang="ru-RU" sz="1500" dirty="0" err="1"/>
              <a:t>қажет</a:t>
            </a:r>
            <a:r>
              <a:rPr lang="ru-RU" sz="1500" dirty="0"/>
              <a:t>. Маршрутизатор </a:t>
            </a:r>
            <a:r>
              <a:rPr lang="ru-RU" sz="1500" dirty="0" err="1"/>
              <a:t>сымды</a:t>
            </a:r>
            <a:r>
              <a:rPr lang="ru-RU" sz="1500" dirty="0"/>
              <a:t> </a:t>
            </a:r>
            <a:r>
              <a:rPr lang="ru-RU" sz="1500" dirty="0" err="1"/>
              <a:t>хостарды</a:t>
            </a:r>
            <a:r>
              <a:rPr lang="ru-RU" sz="1500" dirty="0"/>
              <a:t> </a:t>
            </a:r>
            <a:r>
              <a:rPr lang="ru-RU" sz="1500" dirty="0" err="1"/>
              <a:t>қосу</a:t>
            </a:r>
            <a:r>
              <a:rPr lang="ru-RU" sz="1500" dirty="0"/>
              <a:t> </a:t>
            </a:r>
            <a:r>
              <a:rPr lang="ru-RU" sz="1500" dirty="0" err="1"/>
              <a:t>үшін</a:t>
            </a:r>
            <a:r>
              <a:rPr lang="ru-RU" sz="1500" dirty="0"/>
              <a:t> </a:t>
            </a:r>
            <a:r>
              <a:rPr lang="ru-RU" sz="1500" dirty="0" err="1"/>
              <a:t>коммутаторды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сымсыз</a:t>
            </a:r>
            <a:r>
              <a:rPr lang="ru-RU" sz="1500" dirty="0"/>
              <a:t> </a:t>
            </a:r>
            <a:r>
              <a:rPr lang="ru-RU" sz="1500" dirty="0" err="1"/>
              <a:t>хостарды</a:t>
            </a:r>
            <a:r>
              <a:rPr lang="ru-RU" sz="1500" dirty="0"/>
              <a:t> </a:t>
            </a:r>
            <a:r>
              <a:rPr lang="ru-RU" sz="1500" dirty="0" err="1"/>
              <a:t>қосу</a:t>
            </a:r>
            <a:r>
              <a:rPr lang="ru-RU" sz="1500" dirty="0"/>
              <a:t> </a:t>
            </a:r>
            <a:r>
              <a:rPr lang="ru-RU" sz="1500" dirty="0" err="1"/>
              <a:t>үшін</a:t>
            </a:r>
            <a:r>
              <a:rPr lang="ru-RU" sz="1500" dirty="0"/>
              <a:t> </a:t>
            </a:r>
            <a:r>
              <a:rPr lang="ru-RU" sz="1500" dirty="0" err="1"/>
              <a:t>сымсыз</a:t>
            </a:r>
            <a:r>
              <a:rPr lang="ru-RU" sz="1500" dirty="0"/>
              <a:t> </a:t>
            </a:r>
            <a:r>
              <a:rPr lang="ru-RU" sz="1500" dirty="0" err="1"/>
              <a:t>кіру</a:t>
            </a:r>
            <a:r>
              <a:rPr lang="ru-RU" sz="1500" dirty="0"/>
              <a:t> </a:t>
            </a:r>
            <a:r>
              <a:rPr lang="ru-RU" sz="1500" dirty="0" err="1"/>
              <a:t>нүктесін</a:t>
            </a:r>
            <a:r>
              <a:rPr lang="ru-RU" sz="1500" dirty="0"/>
              <a:t> </a:t>
            </a:r>
            <a:r>
              <a:rPr lang="ru-RU" sz="1500" dirty="0" err="1"/>
              <a:t>қамтиды</a:t>
            </a:r>
            <a:r>
              <a:rPr lang="ru-RU" sz="1500" dirty="0"/>
              <a:t>. Маршрутизатор </a:t>
            </a:r>
            <a:r>
              <a:rPr lang="ru-RU" sz="1500" dirty="0" err="1"/>
              <a:t>сондай-ақ</a:t>
            </a:r>
            <a:r>
              <a:rPr lang="ru-RU" sz="1500" dirty="0"/>
              <a:t> </a:t>
            </a:r>
            <a:r>
              <a:rPr lang="ru-RU" sz="1500" dirty="0" err="1"/>
              <a:t>ішкі</a:t>
            </a:r>
            <a:r>
              <a:rPr lang="ru-RU" sz="1500" dirty="0"/>
              <a:t> хост </a:t>
            </a:r>
            <a:r>
              <a:rPr lang="ru-RU" sz="1500" dirty="0" err="1"/>
              <a:t>үшін</a:t>
            </a:r>
            <a:r>
              <a:rPr lang="ru-RU" sz="1500" dirty="0"/>
              <a:t> </a:t>
            </a:r>
            <a:r>
              <a:rPr lang="ru-RU" sz="1500" dirty="0" err="1"/>
              <a:t>клиенттік</a:t>
            </a:r>
            <a:r>
              <a:rPr lang="ru-RU" sz="1500" dirty="0"/>
              <a:t> </a:t>
            </a:r>
            <a:r>
              <a:rPr lang="ru-RU" sz="1500" dirty="0" err="1"/>
              <a:t>мекенжайлар</a:t>
            </a:r>
            <a:r>
              <a:rPr lang="ru-RU" sz="1500" dirty="0"/>
              <a:t> мен </a:t>
            </a:r>
            <a:r>
              <a:rPr lang="ru-RU" sz="1500" dirty="0" err="1"/>
              <a:t>қауіпсіздікті</a:t>
            </a:r>
            <a:r>
              <a:rPr lang="ru-RU" sz="1500" dirty="0"/>
              <a:t> </a:t>
            </a:r>
            <a:r>
              <a:rPr lang="ru-RU" sz="1500" dirty="0" err="1"/>
              <a:t>қамтамасыз</a:t>
            </a:r>
            <a:r>
              <a:rPr lang="ru-RU" sz="1500" dirty="0"/>
              <a:t> </a:t>
            </a:r>
            <a:r>
              <a:rPr lang="ru-RU" sz="1500" dirty="0" err="1"/>
              <a:t>ету</a:t>
            </a:r>
            <a:r>
              <a:rPr lang="ru-RU" sz="1500" dirty="0"/>
              <a:t> </a:t>
            </a:r>
            <a:r>
              <a:rPr lang="ru-RU" sz="1500" dirty="0" err="1"/>
              <a:t>құралдарын</a:t>
            </a:r>
            <a:r>
              <a:rPr lang="ru-RU" sz="1500" dirty="0"/>
              <a:t> </a:t>
            </a:r>
            <a:r>
              <a:rPr lang="ru-RU" sz="1500" dirty="0" err="1"/>
              <a:t>ұсынады</a:t>
            </a:r>
            <a:endParaRPr lang="ru-RU" sz="15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Интернет-</a:t>
            </a:r>
            <a:r>
              <a:rPr lang="ru-RU" dirty="0" err="1"/>
              <a:t>провайдерлердің</a:t>
            </a:r>
            <a:r>
              <a:rPr lang="ru-RU" dirty="0"/>
              <a:t> </a:t>
            </a:r>
            <a:r>
              <a:rPr lang="ru-RU" dirty="0" err="1"/>
              <a:t>сервистерін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2" y="2581626"/>
            <a:ext cx="5496596" cy="38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248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232593"/>
            <a:ext cx="8733677" cy="1044164"/>
          </a:xfrm>
        </p:spPr>
        <p:txBody>
          <a:bodyPr>
            <a:noAutofit/>
          </a:bodyPr>
          <a:lstStyle/>
          <a:p>
            <a:pPr>
              <a:lnSpc>
                <a:spcPct val="96000"/>
              </a:lnSpc>
            </a:pPr>
            <a:r>
              <a:rPr lang="ru-RU" sz="1400" dirty="0"/>
              <a:t>Интернет-</a:t>
            </a:r>
            <a:r>
              <a:rPr lang="ru-RU" sz="1400" dirty="0" err="1"/>
              <a:t>провайдерге</a:t>
            </a:r>
            <a:r>
              <a:rPr lang="ru-RU" sz="1400" dirty="0"/>
              <a:t> </a:t>
            </a:r>
            <a:r>
              <a:rPr lang="ru-RU" sz="1400" dirty="0" err="1"/>
              <a:t>қосудың</a:t>
            </a:r>
            <a:r>
              <a:rPr lang="ru-RU" sz="1400" dirty="0"/>
              <a:t> </a:t>
            </a: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көп</a:t>
            </a:r>
            <a:r>
              <a:rPr lang="ru-RU" sz="1400" dirty="0"/>
              <a:t> </a:t>
            </a:r>
            <a:r>
              <a:rPr lang="ru-RU" sz="1400" dirty="0" err="1"/>
              <a:t>таралған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</a:t>
            </a:r>
            <a:r>
              <a:rPr lang="ru-RU" sz="1400" dirty="0" err="1"/>
              <a:t>тәсілі</a:t>
            </a:r>
            <a:r>
              <a:rPr lang="ru-RU" sz="1400" dirty="0"/>
              <a:t> кабель </a:t>
            </a:r>
            <a:r>
              <a:rPr lang="ru-RU" sz="1400" dirty="0" err="1"/>
              <a:t>желісі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сандық</a:t>
            </a:r>
            <a:r>
              <a:rPr lang="ru-RU" sz="1400" dirty="0"/>
              <a:t> </a:t>
            </a:r>
            <a:r>
              <a:rPr lang="ru-RU" sz="1400" dirty="0" err="1"/>
              <a:t>абоненттік</a:t>
            </a:r>
            <a:r>
              <a:rPr lang="ru-RU" sz="1400" dirty="0"/>
              <a:t> </a:t>
            </a:r>
            <a:r>
              <a:rPr lang="ru-RU" sz="1400" dirty="0" err="1"/>
              <a:t>желі</a:t>
            </a:r>
            <a:r>
              <a:rPr lang="ru-RU" sz="1400" dirty="0"/>
              <a:t> (</a:t>
            </a:r>
            <a:r>
              <a:rPr lang="en-US" sz="1400" dirty="0"/>
              <a:t>DSL) </a:t>
            </a:r>
            <a:r>
              <a:rPr lang="ru-RU" sz="1400" dirty="0" err="1"/>
              <a:t>болып</a:t>
            </a:r>
            <a:r>
              <a:rPr lang="ru-RU" sz="1400" dirty="0"/>
              <a:t> </a:t>
            </a:r>
            <a:r>
              <a:rPr lang="ru-RU" sz="1400" dirty="0" err="1"/>
              <a:t>табылады</a:t>
            </a:r>
            <a:r>
              <a:rPr lang="ru-RU" sz="1400" dirty="0"/>
              <a:t>. </a:t>
            </a:r>
          </a:p>
          <a:p>
            <a:pPr>
              <a:lnSpc>
                <a:spcPct val="96000"/>
              </a:lnSpc>
            </a:pPr>
            <a:r>
              <a:rPr lang="ru-RU" sz="1400" dirty="0"/>
              <a:t>Интернет-</a:t>
            </a:r>
            <a:r>
              <a:rPr lang="ru-RU" sz="1400" dirty="0" err="1"/>
              <a:t>провайдерге</a:t>
            </a:r>
            <a:r>
              <a:rPr lang="ru-RU" sz="1400" dirty="0"/>
              <a:t> </a:t>
            </a:r>
            <a:r>
              <a:rPr lang="ru-RU" sz="1400" dirty="0" err="1"/>
              <a:t>қосудың</a:t>
            </a:r>
            <a:r>
              <a:rPr lang="ru-RU" sz="1400" dirty="0"/>
              <a:t> </a:t>
            </a:r>
            <a:r>
              <a:rPr lang="ru-RU" sz="1400" dirty="0" err="1"/>
              <a:t>басқа</a:t>
            </a:r>
            <a:r>
              <a:rPr lang="ru-RU" sz="1400" dirty="0"/>
              <a:t> </a:t>
            </a:r>
            <a:r>
              <a:rPr lang="ru-RU" sz="1400" dirty="0" err="1"/>
              <a:t>нұсқалары</a:t>
            </a:r>
            <a:r>
              <a:rPr lang="ru-RU" sz="1400" dirty="0"/>
              <a:t>: </a:t>
            </a:r>
            <a:r>
              <a:rPr lang="ru-RU" sz="1400" dirty="0" err="1"/>
              <a:t>спутниктік</a:t>
            </a:r>
            <a:r>
              <a:rPr lang="ru-RU" sz="1400" dirty="0"/>
              <a:t> </a:t>
            </a:r>
            <a:r>
              <a:rPr lang="ru-RU" sz="1400" dirty="0" err="1"/>
              <a:t>байланыс</a:t>
            </a:r>
            <a:r>
              <a:rPr lang="ru-RU" sz="1400" dirty="0"/>
              <a:t> </a:t>
            </a:r>
            <a:r>
              <a:rPr lang="ru-RU" sz="1400" dirty="0" err="1"/>
              <a:t>желісі</a:t>
            </a:r>
            <a:r>
              <a:rPr lang="ru-RU" sz="1400" dirty="0"/>
              <a:t>, </a:t>
            </a:r>
            <a:r>
              <a:rPr lang="ru-RU" sz="1400" dirty="0" err="1"/>
              <a:t>ұялы</a:t>
            </a:r>
            <a:r>
              <a:rPr lang="ru-RU" sz="1400" dirty="0"/>
              <a:t> </a:t>
            </a:r>
            <a:r>
              <a:rPr lang="ru-RU" sz="1400" dirty="0" err="1"/>
              <a:t>байланыс</a:t>
            </a:r>
            <a:r>
              <a:rPr lang="ru-RU" sz="1400" dirty="0"/>
              <a:t> </a:t>
            </a:r>
            <a:r>
              <a:rPr lang="ru-RU" sz="1400" dirty="0" err="1"/>
              <a:t>желісі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телефондық</a:t>
            </a:r>
            <a:r>
              <a:rPr lang="ru-RU" sz="1400" dirty="0"/>
              <a:t> </a:t>
            </a:r>
            <a:r>
              <a:rPr lang="ru-RU" sz="1400" dirty="0" err="1"/>
              <a:t>коммутацияланатын</a:t>
            </a:r>
            <a:r>
              <a:rPr lang="ru-RU" sz="1400" dirty="0"/>
              <a:t> </a:t>
            </a:r>
            <a:r>
              <a:rPr lang="ru-RU" sz="1400" dirty="0" err="1"/>
              <a:t>байланыс</a:t>
            </a:r>
            <a:r>
              <a:rPr lang="ru-RU" sz="1400" dirty="0"/>
              <a:t> </a:t>
            </a:r>
            <a:r>
              <a:rPr lang="ru-RU" sz="1400" dirty="0" err="1"/>
              <a:t>желісі</a:t>
            </a:r>
            <a:r>
              <a:rPr lang="ru-RU" sz="14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Интернет-</a:t>
            </a:r>
            <a:r>
              <a:rPr lang="ru-RU" sz="1600" dirty="0" err="1"/>
              <a:t>провайдердің</a:t>
            </a:r>
            <a:r>
              <a:rPr lang="ru-RU" sz="1600" dirty="0"/>
              <a:t> </a:t>
            </a:r>
            <a:r>
              <a:rPr lang="ru-RU" sz="1600" dirty="0" err="1"/>
              <a:t>сервистерін</a:t>
            </a:r>
            <a:r>
              <a:rPr lang="ru-RU" sz="1600" dirty="0"/>
              <a:t> </a:t>
            </a:r>
            <a:r>
              <a:rPr lang="ru-RU" sz="1600" dirty="0" err="1"/>
              <a:t>таңдау</a:t>
            </a:r>
            <a:r>
              <a:rPr lang="ru-RU" sz="1600" dirty="0"/>
              <a:t> Интернет-</a:t>
            </a:r>
            <a:r>
              <a:rPr lang="ru-RU" sz="1600" dirty="0" err="1"/>
              <a:t>провайдерге</a:t>
            </a:r>
            <a:r>
              <a:rPr lang="ru-RU" sz="1600" dirty="0"/>
              <a:t> </a:t>
            </a:r>
            <a:r>
              <a:rPr lang="ru-RU" sz="1600" dirty="0" err="1"/>
              <a:t>қосылу</a:t>
            </a:r>
            <a:r>
              <a:rPr lang="ru-RU" sz="1600" dirty="0"/>
              <a:t> </a:t>
            </a:r>
            <a:r>
              <a:rPr lang="ru-RU" sz="1600" dirty="0" err="1"/>
              <a:t>нұсқалары</a:t>
            </a:r>
            <a:endParaRPr 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8" y="2615955"/>
            <a:ext cx="6982013" cy="4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2421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7186931" cy="1481138"/>
          </a:xfrm>
        </p:spPr>
        <p:txBody>
          <a:bodyPr/>
          <a:lstStyle/>
          <a:p>
            <a:pPr algn="l"/>
            <a:r>
              <a:rPr lang="ru-RU" sz="2400" dirty="0"/>
              <a:t>5. </a:t>
            </a:r>
            <a:r>
              <a:rPr lang="ru-RU" sz="2400" dirty="0" err="1"/>
              <a:t>Үй</a:t>
            </a:r>
            <a:r>
              <a:rPr lang="ru-RU" sz="2400" dirty="0"/>
              <a:t> </a:t>
            </a:r>
            <a:r>
              <a:rPr lang="ru-RU" sz="2400" dirty="0" err="1"/>
              <a:t>желісінің</a:t>
            </a:r>
            <a:r>
              <a:rPr lang="ru-RU" sz="2400" dirty="0"/>
              <a:t> </a:t>
            </a:r>
            <a:r>
              <a:rPr lang="ru-RU" sz="2400" dirty="0" err="1"/>
              <a:t>қауіпсіздігі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ақпарат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552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68" y="1203767"/>
            <a:ext cx="8733677" cy="23679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100" dirty="0"/>
              <a:t>Перевести в</a:t>
            </a:r>
            <a:r>
              <a:rPr lang="en-US" sz="1100" dirty="0" err="1"/>
              <a:t>GoogleBing</a:t>
            </a:r>
            <a:r>
              <a:rPr lang="ru-RU" sz="1100" dirty="0" err="1"/>
              <a:t>Қаскүнем</a:t>
            </a:r>
            <a:r>
              <a:rPr lang="ru-RU" sz="1100" dirty="0"/>
              <a:t> </a:t>
            </a:r>
            <a:r>
              <a:rPr lang="ru-RU" sz="1100" dirty="0" err="1"/>
              <a:t>сіздің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</a:t>
            </a:r>
            <a:r>
              <a:rPr lang="ru-RU" sz="1100" dirty="0"/>
              <a:t> </a:t>
            </a:r>
            <a:r>
              <a:rPr lang="ru-RU" sz="1100" dirty="0" err="1"/>
              <a:t>сигналдарына</a:t>
            </a:r>
            <a:r>
              <a:rPr lang="ru-RU" sz="1100" dirty="0"/>
              <a:t> радиостанция </a:t>
            </a:r>
            <a:r>
              <a:rPr lang="ru-RU" sz="1100" dirty="0" err="1"/>
              <a:t>толқыны</a:t>
            </a:r>
            <a:r>
              <a:rPr lang="ru-RU" sz="1100" dirty="0"/>
              <a:t> </a:t>
            </a:r>
            <a:r>
              <a:rPr lang="ru-RU" sz="1100" dirty="0" err="1"/>
              <a:t>сияқты</a:t>
            </a:r>
            <a:r>
              <a:rPr lang="ru-RU" sz="1100" dirty="0"/>
              <a:t> </a:t>
            </a:r>
            <a:r>
              <a:rPr lang="ru-RU" sz="1100" dirty="0" err="1"/>
              <a:t>теңшеуге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SSID </a:t>
            </a:r>
            <a:r>
              <a:rPr lang="ru-RU" sz="1100" dirty="0" err="1"/>
              <a:t>тарату</a:t>
            </a:r>
            <a:r>
              <a:rPr lang="ru-RU" sz="1100" dirty="0"/>
              <a:t> </a:t>
            </a:r>
            <a:r>
              <a:rPr lang="ru-RU" sz="1100" dirty="0" err="1"/>
              <a:t>функциясын</a:t>
            </a:r>
            <a:r>
              <a:rPr lang="ru-RU" sz="1100" dirty="0"/>
              <a:t> </a:t>
            </a:r>
            <a:r>
              <a:rPr lang="ru-RU" sz="1100" dirty="0" err="1"/>
              <a:t>өшіруге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 </a:t>
            </a:r>
            <a:r>
              <a:rPr lang="ru-RU" sz="1100" dirty="0" err="1"/>
              <a:t>Желіге</a:t>
            </a:r>
            <a:r>
              <a:rPr lang="ru-RU" sz="1100" dirty="0"/>
              <a:t> </a:t>
            </a:r>
            <a:r>
              <a:rPr lang="ru-RU" sz="1100" dirty="0" err="1"/>
              <a:t>қосылатын</a:t>
            </a:r>
            <a:r>
              <a:rPr lang="ru-RU" sz="1100" dirty="0"/>
              <a:t> </a:t>
            </a:r>
            <a:r>
              <a:rPr lang="ru-RU" sz="1100" dirty="0" err="1"/>
              <a:t>кез</a:t>
            </a:r>
            <a:r>
              <a:rPr lang="ru-RU" sz="1100" dirty="0"/>
              <a:t> </a:t>
            </a:r>
            <a:r>
              <a:rPr lang="ru-RU" sz="1100" dirty="0" err="1"/>
              <a:t>келген</a:t>
            </a:r>
            <a:r>
              <a:rPr lang="ru-RU" sz="1100" dirty="0"/>
              <a:t> компьютер оны </a:t>
            </a:r>
            <a:r>
              <a:rPr lang="en-US" sz="1100" dirty="0"/>
              <a:t>SSID </a:t>
            </a:r>
            <a:r>
              <a:rPr lang="ru-RU" sz="1100" dirty="0" err="1"/>
              <a:t>пайдалануы</a:t>
            </a:r>
            <a:r>
              <a:rPr lang="ru-RU" sz="1100" dirty="0"/>
              <a:t> </a:t>
            </a:r>
            <a:r>
              <a:rPr lang="ru-RU" sz="1100" dirty="0" err="1"/>
              <a:t>тиіс</a:t>
            </a:r>
            <a:r>
              <a:rPr lang="ru-RU" sz="1100" dirty="0"/>
              <a:t>. </a:t>
            </a:r>
            <a:r>
              <a:rPr lang="en-US" sz="1100" dirty="0"/>
              <a:t>SSID-</a:t>
            </a:r>
            <a:r>
              <a:rPr lang="ru-RU" sz="1100" dirty="0" err="1"/>
              <a:t>ді</a:t>
            </a:r>
            <a:r>
              <a:rPr lang="ru-RU" sz="1100" dirty="0"/>
              <a:t> </a:t>
            </a:r>
            <a:r>
              <a:rPr lang="ru-RU" sz="1100" dirty="0" err="1"/>
              <a:t>өшіру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желіні</a:t>
            </a:r>
            <a:r>
              <a:rPr lang="ru-RU" sz="1100" dirty="0"/>
              <a:t> </a:t>
            </a:r>
            <a:r>
              <a:rPr lang="ru-RU" sz="1100" dirty="0" err="1"/>
              <a:t>тәжірибелі</a:t>
            </a:r>
            <a:r>
              <a:rPr lang="ru-RU" sz="1100" dirty="0"/>
              <a:t> </a:t>
            </a:r>
            <a:r>
              <a:rPr lang="ru-RU" sz="1100" dirty="0" err="1"/>
              <a:t>хакерлерден</a:t>
            </a:r>
            <a:r>
              <a:rPr lang="ru-RU" sz="1100" dirty="0"/>
              <a:t> </a:t>
            </a:r>
            <a:r>
              <a:rPr lang="ru-RU" sz="1100" dirty="0" err="1"/>
              <a:t>қорғай</a:t>
            </a:r>
            <a:r>
              <a:rPr lang="ru-RU" sz="1100" dirty="0"/>
              <a:t> </a:t>
            </a:r>
            <a:r>
              <a:rPr lang="ru-RU" sz="1100" dirty="0" err="1"/>
              <a:t>алмайды</a:t>
            </a:r>
            <a:r>
              <a:rPr lang="ru-RU" sz="11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маршрутизаторда</a:t>
            </a:r>
            <a:r>
              <a:rPr lang="ru-RU" sz="1100" dirty="0"/>
              <a:t> </a:t>
            </a:r>
            <a:r>
              <a:rPr lang="ru-RU" sz="1100" dirty="0" err="1"/>
              <a:t>әдепкі</a:t>
            </a:r>
            <a:r>
              <a:rPr lang="ru-RU" sz="1100" dirty="0"/>
              <a:t> </a:t>
            </a:r>
            <a:r>
              <a:rPr lang="ru-RU" sz="1100" dirty="0" err="1"/>
              <a:t>параметрлерді</a:t>
            </a:r>
            <a:r>
              <a:rPr lang="ru-RU" sz="1100" dirty="0"/>
              <a:t> </a:t>
            </a:r>
            <a:r>
              <a:rPr lang="ru-RU" sz="1100" dirty="0" err="1"/>
              <a:t>өзгерту</a:t>
            </a:r>
            <a:r>
              <a:rPr lang="ru-RU" sz="1100" dirty="0"/>
              <a:t> </a:t>
            </a:r>
            <a:r>
              <a:rPr lang="ru-RU" sz="1100" dirty="0" err="1"/>
              <a:t>желіні</a:t>
            </a:r>
            <a:r>
              <a:rPr lang="ru-RU" sz="1100" dirty="0"/>
              <a:t> </a:t>
            </a:r>
            <a:r>
              <a:rPr lang="ru-RU" sz="1100" dirty="0" err="1"/>
              <a:t>қорғау</a:t>
            </a:r>
            <a:r>
              <a:rPr lang="ru-RU" sz="1100" dirty="0"/>
              <a:t> </a:t>
            </a:r>
            <a:r>
              <a:rPr lang="ru-RU" sz="1100" dirty="0" err="1"/>
              <a:t>үшін</a:t>
            </a:r>
            <a:r>
              <a:rPr lang="ru-RU" sz="1100" dirty="0"/>
              <a:t> </a:t>
            </a:r>
            <a:r>
              <a:rPr lang="ru-RU" sz="1100" dirty="0" err="1"/>
              <a:t>жеткіліксіз</a:t>
            </a:r>
            <a:r>
              <a:rPr lang="ru-RU" sz="1100" dirty="0"/>
              <a:t>.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жергілікті</a:t>
            </a:r>
            <a:r>
              <a:rPr lang="ru-RU" sz="1100" dirty="0"/>
              <a:t> </a:t>
            </a:r>
            <a:r>
              <a:rPr lang="ru-RU" sz="1100" dirty="0" err="1"/>
              <a:t>желі</a:t>
            </a:r>
            <a:r>
              <a:rPr lang="ru-RU" sz="1100" dirty="0"/>
              <a:t> (</a:t>
            </a:r>
            <a:r>
              <a:rPr lang="en-US" sz="1100" dirty="0"/>
              <a:t>WLAN) </a:t>
            </a:r>
            <a:r>
              <a:rPr lang="ru-RU" sz="1100" dirty="0" err="1"/>
              <a:t>қауіпсіздігін</a:t>
            </a:r>
            <a:r>
              <a:rPr lang="ru-RU" sz="1100" dirty="0"/>
              <a:t> </a:t>
            </a:r>
            <a:r>
              <a:rPr lang="ru-RU" sz="1100" dirty="0" err="1"/>
              <a:t>қамтамасыз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 </a:t>
            </a:r>
            <a:r>
              <a:rPr lang="ru-RU" sz="1100" dirty="0" err="1"/>
              <a:t>үшін</a:t>
            </a:r>
            <a:r>
              <a:rPr lang="ru-RU" sz="1100" dirty="0"/>
              <a:t> </a:t>
            </a:r>
            <a:r>
              <a:rPr lang="ru-RU" sz="1100" dirty="0" err="1"/>
              <a:t>бірнеше</a:t>
            </a:r>
            <a:r>
              <a:rPr lang="ru-RU" sz="1100" dirty="0"/>
              <a:t> </a:t>
            </a:r>
            <a:r>
              <a:rPr lang="ru-RU" sz="1100" dirty="0" err="1"/>
              <a:t>қорғаныс</a:t>
            </a:r>
            <a:r>
              <a:rPr lang="ru-RU" sz="1100" dirty="0"/>
              <a:t> </a:t>
            </a:r>
            <a:r>
              <a:rPr lang="ru-RU" sz="1100" dirty="0" err="1"/>
              <a:t>әдістерінің</a:t>
            </a:r>
            <a:r>
              <a:rPr lang="ru-RU" sz="1100" dirty="0"/>
              <a:t> </a:t>
            </a:r>
            <a:r>
              <a:rPr lang="ru-RU" sz="1100" dirty="0" err="1"/>
              <a:t>комбинациясын</a:t>
            </a:r>
            <a:r>
              <a:rPr lang="ru-RU" sz="1100" dirty="0"/>
              <a:t> </a:t>
            </a:r>
            <a:r>
              <a:rPr lang="ru-RU" sz="1100" dirty="0" err="1"/>
              <a:t>пайдалану</a:t>
            </a:r>
            <a:r>
              <a:rPr lang="ru-RU" sz="1100" dirty="0"/>
              <a:t> </a:t>
            </a:r>
            <a:r>
              <a:rPr lang="ru-RU" sz="1100" dirty="0" err="1"/>
              <a:t>керек</a:t>
            </a:r>
            <a:r>
              <a:rPr lang="ru-RU" sz="11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MAC </a:t>
            </a:r>
            <a:r>
              <a:rPr lang="ru-RU" sz="1100" dirty="0" err="1"/>
              <a:t>мекен-жайлары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</a:t>
            </a:r>
            <a:r>
              <a:rPr lang="ru-RU" sz="1100" dirty="0" err="1"/>
              <a:t>сүзгілеуді</a:t>
            </a:r>
            <a:r>
              <a:rPr lang="ru-RU" sz="1100" dirty="0"/>
              <a:t> </a:t>
            </a:r>
            <a:r>
              <a:rPr lang="ru-RU" sz="1100" dirty="0" err="1"/>
              <a:t>пайдаланған</a:t>
            </a:r>
            <a:r>
              <a:rPr lang="ru-RU" sz="1100" dirty="0"/>
              <a:t> </a:t>
            </a:r>
            <a:r>
              <a:rPr lang="ru-RU" sz="1100" dirty="0" err="1"/>
              <a:t>кезде</a:t>
            </a:r>
            <a:r>
              <a:rPr lang="ru-RU" sz="1100" dirty="0"/>
              <a:t>, </a:t>
            </a:r>
            <a:r>
              <a:rPr lang="ru-RU" sz="1100" dirty="0" err="1"/>
              <a:t>нақты</a:t>
            </a:r>
            <a:r>
              <a:rPr lang="ru-RU" sz="1100" dirty="0"/>
              <a:t> </a:t>
            </a:r>
            <a:r>
              <a:rPr lang="ru-RU" sz="1100" dirty="0" err="1"/>
              <a:t>құрылғыны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желіге</a:t>
            </a:r>
            <a:r>
              <a:rPr lang="ru-RU" sz="1100" dirty="0"/>
              <a:t> </a:t>
            </a:r>
            <a:r>
              <a:rPr lang="ru-RU" sz="1100" dirty="0" err="1"/>
              <a:t>жіберу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 </a:t>
            </a:r>
            <a:r>
              <a:rPr lang="ru-RU" sz="1100" dirty="0" err="1"/>
              <a:t>шешім</a:t>
            </a:r>
            <a:r>
              <a:rPr lang="ru-RU" sz="1100" dirty="0"/>
              <a:t> </a:t>
            </a:r>
            <a:r>
              <a:rPr lang="en-US" sz="1100" dirty="0"/>
              <a:t>MAC </a:t>
            </a:r>
            <a:r>
              <a:rPr lang="ru-RU" sz="1100" dirty="0" err="1"/>
              <a:t>мекен-жайы</a:t>
            </a:r>
            <a:r>
              <a:rPr lang="ru-RU" sz="1100" dirty="0"/>
              <a:t> </a:t>
            </a:r>
            <a:r>
              <a:rPr lang="ru-RU" sz="1100" dirty="0" err="1"/>
              <a:t>негізінде</a:t>
            </a:r>
            <a:r>
              <a:rPr lang="ru-RU" sz="1100" dirty="0"/>
              <a:t> </a:t>
            </a:r>
            <a:r>
              <a:rPr lang="ru-RU" sz="1100" dirty="0" err="1"/>
              <a:t>қабылданады.Қаскүнем</a:t>
            </a:r>
            <a:r>
              <a:rPr lang="ru-RU" sz="1100" dirty="0"/>
              <a:t> </a:t>
            </a:r>
            <a:r>
              <a:rPr lang="ru-RU" sz="1100" dirty="0" err="1"/>
              <a:t>сіздің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</a:t>
            </a:r>
            <a:r>
              <a:rPr lang="ru-RU" sz="1100" dirty="0"/>
              <a:t> </a:t>
            </a:r>
            <a:r>
              <a:rPr lang="ru-RU" sz="1100" dirty="0" err="1"/>
              <a:t>сигналдарына</a:t>
            </a:r>
            <a:r>
              <a:rPr lang="ru-RU" sz="1100" dirty="0"/>
              <a:t> радиостанция </a:t>
            </a:r>
            <a:r>
              <a:rPr lang="ru-RU" sz="1100" dirty="0" err="1"/>
              <a:t>толқыны</a:t>
            </a:r>
            <a:r>
              <a:rPr lang="ru-RU" sz="1100" dirty="0"/>
              <a:t> </a:t>
            </a:r>
            <a:r>
              <a:rPr lang="ru-RU" sz="1100" dirty="0" err="1"/>
              <a:t>сияқты</a:t>
            </a:r>
            <a:r>
              <a:rPr lang="ru-RU" sz="1100" dirty="0"/>
              <a:t> </a:t>
            </a:r>
            <a:r>
              <a:rPr lang="ru-RU" sz="1100" dirty="0" err="1"/>
              <a:t>теңшеуге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SSID </a:t>
            </a:r>
            <a:r>
              <a:rPr lang="ru-RU" sz="1100" dirty="0" err="1"/>
              <a:t>тарату</a:t>
            </a:r>
            <a:r>
              <a:rPr lang="ru-RU" sz="1100" dirty="0"/>
              <a:t> </a:t>
            </a:r>
            <a:r>
              <a:rPr lang="ru-RU" sz="1100" dirty="0" err="1"/>
              <a:t>функциясын</a:t>
            </a:r>
            <a:r>
              <a:rPr lang="ru-RU" sz="1100" dirty="0"/>
              <a:t> </a:t>
            </a:r>
            <a:r>
              <a:rPr lang="ru-RU" sz="1100" dirty="0" err="1"/>
              <a:t>өшіруге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 </a:t>
            </a:r>
            <a:r>
              <a:rPr lang="ru-RU" sz="1100" dirty="0" err="1"/>
              <a:t>Желіге</a:t>
            </a:r>
            <a:r>
              <a:rPr lang="ru-RU" sz="1100" dirty="0"/>
              <a:t> </a:t>
            </a:r>
            <a:r>
              <a:rPr lang="ru-RU" sz="1100" dirty="0" err="1"/>
              <a:t>қосылатын</a:t>
            </a:r>
            <a:r>
              <a:rPr lang="ru-RU" sz="1100" dirty="0"/>
              <a:t> </a:t>
            </a:r>
            <a:r>
              <a:rPr lang="ru-RU" sz="1100" dirty="0" err="1"/>
              <a:t>кез</a:t>
            </a:r>
            <a:r>
              <a:rPr lang="ru-RU" sz="1100" dirty="0"/>
              <a:t> </a:t>
            </a:r>
            <a:r>
              <a:rPr lang="ru-RU" sz="1100" dirty="0" err="1"/>
              <a:t>келген</a:t>
            </a:r>
            <a:r>
              <a:rPr lang="ru-RU" sz="1100" dirty="0"/>
              <a:t> компьютер оны </a:t>
            </a:r>
            <a:r>
              <a:rPr lang="en-US" sz="1100" dirty="0"/>
              <a:t>SSID </a:t>
            </a:r>
            <a:r>
              <a:rPr lang="ru-RU" sz="1100" dirty="0" err="1"/>
              <a:t>пайдалануы</a:t>
            </a:r>
            <a:r>
              <a:rPr lang="ru-RU" sz="1100" dirty="0"/>
              <a:t> </a:t>
            </a:r>
            <a:r>
              <a:rPr lang="ru-RU" sz="1100" dirty="0" err="1"/>
              <a:t>тиіс</a:t>
            </a:r>
            <a:r>
              <a:rPr lang="ru-RU" sz="1100" dirty="0"/>
              <a:t>. </a:t>
            </a:r>
            <a:r>
              <a:rPr lang="en-US" sz="1100" dirty="0"/>
              <a:t>SSID-</a:t>
            </a:r>
            <a:r>
              <a:rPr lang="ru-RU" sz="1100" dirty="0" err="1"/>
              <a:t>ді</a:t>
            </a:r>
            <a:r>
              <a:rPr lang="ru-RU" sz="1100" dirty="0"/>
              <a:t> </a:t>
            </a:r>
            <a:r>
              <a:rPr lang="ru-RU" sz="1100" dirty="0" err="1"/>
              <a:t>өшіру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желіні</a:t>
            </a:r>
            <a:r>
              <a:rPr lang="ru-RU" sz="1100" dirty="0"/>
              <a:t> </a:t>
            </a:r>
            <a:r>
              <a:rPr lang="ru-RU" sz="1100" dirty="0" err="1"/>
              <a:t>тәжірибелі</a:t>
            </a:r>
            <a:r>
              <a:rPr lang="ru-RU" sz="1100" dirty="0"/>
              <a:t> </a:t>
            </a:r>
            <a:r>
              <a:rPr lang="ru-RU" sz="1100" dirty="0" err="1"/>
              <a:t>хакерлерден</a:t>
            </a:r>
            <a:r>
              <a:rPr lang="ru-RU" sz="1100" dirty="0"/>
              <a:t> </a:t>
            </a:r>
            <a:r>
              <a:rPr lang="ru-RU" sz="1100" dirty="0" err="1"/>
              <a:t>қорғай</a:t>
            </a:r>
            <a:r>
              <a:rPr lang="ru-RU" sz="1100" dirty="0"/>
              <a:t> </a:t>
            </a:r>
            <a:r>
              <a:rPr lang="ru-RU" sz="1100" dirty="0" err="1"/>
              <a:t>алмайды</a:t>
            </a:r>
            <a:r>
              <a:rPr lang="ru-RU" sz="11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маршрутизаторда</a:t>
            </a:r>
            <a:r>
              <a:rPr lang="ru-RU" sz="1100" dirty="0"/>
              <a:t> </a:t>
            </a:r>
            <a:r>
              <a:rPr lang="ru-RU" sz="1100" dirty="0" err="1"/>
              <a:t>әдепкі</a:t>
            </a:r>
            <a:r>
              <a:rPr lang="ru-RU" sz="1100" dirty="0"/>
              <a:t> </a:t>
            </a:r>
            <a:r>
              <a:rPr lang="ru-RU" sz="1100" dirty="0" err="1"/>
              <a:t>параметрлерді</a:t>
            </a:r>
            <a:r>
              <a:rPr lang="ru-RU" sz="1100" dirty="0"/>
              <a:t> </a:t>
            </a:r>
            <a:r>
              <a:rPr lang="ru-RU" sz="1100" dirty="0" err="1"/>
              <a:t>өзгерту</a:t>
            </a:r>
            <a:r>
              <a:rPr lang="ru-RU" sz="1100" dirty="0"/>
              <a:t> </a:t>
            </a:r>
            <a:r>
              <a:rPr lang="ru-RU" sz="1100" dirty="0" err="1"/>
              <a:t>желіні</a:t>
            </a:r>
            <a:r>
              <a:rPr lang="ru-RU" sz="1100" dirty="0"/>
              <a:t> </a:t>
            </a:r>
            <a:r>
              <a:rPr lang="ru-RU" sz="1100" dirty="0" err="1"/>
              <a:t>қорғау</a:t>
            </a:r>
            <a:r>
              <a:rPr lang="ru-RU" sz="1100" dirty="0"/>
              <a:t> </a:t>
            </a:r>
            <a:r>
              <a:rPr lang="ru-RU" sz="1100" dirty="0" err="1"/>
              <a:t>үшін</a:t>
            </a:r>
            <a:r>
              <a:rPr lang="ru-RU" sz="1100" dirty="0"/>
              <a:t> </a:t>
            </a:r>
            <a:r>
              <a:rPr lang="ru-RU" sz="1100" dirty="0" err="1"/>
              <a:t>жеткіліксіз</a:t>
            </a:r>
            <a:r>
              <a:rPr lang="ru-RU" sz="1100" dirty="0"/>
              <a:t>.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жергілікті</a:t>
            </a:r>
            <a:r>
              <a:rPr lang="ru-RU" sz="1100" dirty="0"/>
              <a:t> </a:t>
            </a:r>
            <a:r>
              <a:rPr lang="ru-RU" sz="1100" dirty="0" err="1"/>
              <a:t>желі</a:t>
            </a:r>
            <a:r>
              <a:rPr lang="ru-RU" sz="1100" dirty="0"/>
              <a:t> (</a:t>
            </a:r>
            <a:r>
              <a:rPr lang="en-US" sz="1100" dirty="0"/>
              <a:t>WLAN) </a:t>
            </a:r>
            <a:r>
              <a:rPr lang="ru-RU" sz="1100" dirty="0" err="1"/>
              <a:t>қауіпсіздігін</a:t>
            </a:r>
            <a:r>
              <a:rPr lang="ru-RU" sz="1100" dirty="0"/>
              <a:t> </a:t>
            </a:r>
            <a:r>
              <a:rPr lang="ru-RU" sz="1100" dirty="0" err="1"/>
              <a:t>қамтамасыз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 </a:t>
            </a:r>
            <a:r>
              <a:rPr lang="ru-RU" sz="1100" dirty="0" err="1"/>
              <a:t>үшін</a:t>
            </a:r>
            <a:r>
              <a:rPr lang="ru-RU" sz="1100" dirty="0"/>
              <a:t> </a:t>
            </a:r>
            <a:r>
              <a:rPr lang="ru-RU" sz="1100" dirty="0" err="1"/>
              <a:t>бірнеше</a:t>
            </a:r>
            <a:r>
              <a:rPr lang="ru-RU" sz="1100" dirty="0"/>
              <a:t> </a:t>
            </a:r>
            <a:r>
              <a:rPr lang="ru-RU" sz="1100" dirty="0" err="1"/>
              <a:t>қорғаныс</a:t>
            </a:r>
            <a:r>
              <a:rPr lang="ru-RU" sz="1100" dirty="0"/>
              <a:t> </a:t>
            </a:r>
            <a:r>
              <a:rPr lang="ru-RU" sz="1100" dirty="0" err="1"/>
              <a:t>әдістерінің</a:t>
            </a:r>
            <a:r>
              <a:rPr lang="ru-RU" sz="1100" dirty="0"/>
              <a:t> </a:t>
            </a:r>
            <a:r>
              <a:rPr lang="ru-RU" sz="1100" dirty="0" err="1"/>
              <a:t>комбинациясын</a:t>
            </a:r>
            <a:r>
              <a:rPr lang="ru-RU" sz="1100" dirty="0"/>
              <a:t> </a:t>
            </a:r>
            <a:r>
              <a:rPr lang="ru-RU" sz="1100" dirty="0" err="1"/>
              <a:t>пайдалану</a:t>
            </a:r>
            <a:r>
              <a:rPr lang="ru-RU" sz="1100" dirty="0"/>
              <a:t> </a:t>
            </a:r>
            <a:r>
              <a:rPr lang="ru-RU" sz="1100" dirty="0" err="1"/>
              <a:t>керек</a:t>
            </a:r>
            <a:r>
              <a:rPr lang="ru-RU" sz="11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MAC </a:t>
            </a:r>
            <a:r>
              <a:rPr lang="ru-RU" sz="1100" dirty="0" err="1"/>
              <a:t>мекен-жайлары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</a:t>
            </a:r>
            <a:r>
              <a:rPr lang="ru-RU" sz="1100" dirty="0" err="1"/>
              <a:t>сүзгілеуді</a:t>
            </a:r>
            <a:r>
              <a:rPr lang="ru-RU" sz="1100" dirty="0"/>
              <a:t> </a:t>
            </a:r>
            <a:r>
              <a:rPr lang="ru-RU" sz="1100" dirty="0" err="1"/>
              <a:t>пайдаланған</a:t>
            </a:r>
            <a:r>
              <a:rPr lang="ru-RU" sz="1100" dirty="0"/>
              <a:t> </a:t>
            </a:r>
            <a:r>
              <a:rPr lang="ru-RU" sz="1100" dirty="0" err="1"/>
              <a:t>кезде</a:t>
            </a:r>
            <a:r>
              <a:rPr lang="ru-RU" sz="1100" dirty="0"/>
              <a:t>, </a:t>
            </a:r>
            <a:r>
              <a:rPr lang="ru-RU" sz="1100" dirty="0" err="1"/>
              <a:t>нақты</a:t>
            </a:r>
            <a:r>
              <a:rPr lang="ru-RU" sz="1100" dirty="0"/>
              <a:t> </a:t>
            </a:r>
            <a:r>
              <a:rPr lang="ru-RU" sz="1100" dirty="0" err="1"/>
              <a:t>құрылғыны</a:t>
            </a:r>
            <a:r>
              <a:rPr lang="ru-RU" sz="1100" dirty="0"/>
              <a:t> </a:t>
            </a:r>
            <a:r>
              <a:rPr lang="ru-RU" sz="1100" dirty="0" err="1"/>
              <a:t>сымсыз</a:t>
            </a:r>
            <a:r>
              <a:rPr lang="ru-RU" sz="1100" dirty="0"/>
              <a:t> </a:t>
            </a:r>
            <a:r>
              <a:rPr lang="ru-RU" sz="1100" dirty="0" err="1"/>
              <a:t>желіге</a:t>
            </a:r>
            <a:r>
              <a:rPr lang="ru-RU" sz="1100" dirty="0"/>
              <a:t> </a:t>
            </a:r>
            <a:r>
              <a:rPr lang="ru-RU" sz="1100" dirty="0" err="1"/>
              <a:t>жіберу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 </a:t>
            </a:r>
            <a:r>
              <a:rPr lang="ru-RU" sz="1100" dirty="0" err="1"/>
              <a:t>шешім</a:t>
            </a:r>
            <a:r>
              <a:rPr lang="ru-RU" sz="1100" dirty="0"/>
              <a:t> </a:t>
            </a:r>
            <a:r>
              <a:rPr lang="en-US" sz="1100" dirty="0"/>
              <a:t>MAC </a:t>
            </a:r>
            <a:r>
              <a:rPr lang="ru-RU" sz="1100" dirty="0" err="1"/>
              <a:t>мекен-жайы</a:t>
            </a:r>
            <a:r>
              <a:rPr lang="ru-RU" sz="1100" dirty="0"/>
              <a:t> </a:t>
            </a:r>
            <a:r>
              <a:rPr lang="ru-RU" sz="1100" dirty="0" err="1"/>
              <a:t>негізінде</a:t>
            </a:r>
            <a:r>
              <a:rPr lang="ru-RU" sz="1100" dirty="0"/>
              <a:t> </a:t>
            </a:r>
            <a:r>
              <a:rPr lang="ru-RU" sz="1100" dirty="0" err="1"/>
              <a:t>қабылданады</a:t>
            </a:r>
            <a:r>
              <a:rPr lang="ru-RU" sz="11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менің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қорғалған</a:t>
            </a:r>
            <a:r>
              <a:rPr lang="ru-RU" dirty="0"/>
              <a:t> ба?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8" y="3571717"/>
            <a:ext cx="7115175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21010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09" y="1232593"/>
            <a:ext cx="8595225" cy="1996744"/>
          </a:xfrm>
        </p:spPr>
        <p:txBody>
          <a:bodyPr>
            <a:noAutofit/>
          </a:bodyPr>
          <a:lstStyle/>
          <a:p>
            <a:r>
              <a:rPr lang="ru-RU" sz="1600" dirty="0"/>
              <a:t>Аутентификация-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тіркелгі</a:t>
            </a:r>
            <a:r>
              <a:rPr lang="ru-RU" sz="1600" dirty="0"/>
              <a:t> </a:t>
            </a:r>
            <a:r>
              <a:rPr lang="ru-RU" sz="1600" dirty="0" err="1"/>
              <a:t>деректерінің</a:t>
            </a:r>
            <a:r>
              <a:rPr lang="ru-RU" sz="1600" dirty="0"/>
              <a:t> </a:t>
            </a:r>
            <a:r>
              <a:rPr lang="ru-RU" sz="1600" dirty="0" err="1"/>
              <a:t>түпнұсқалығын</a:t>
            </a:r>
            <a:r>
              <a:rPr lang="ru-RU" sz="1600" dirty="0"/>
              <a:t> </a:t>
            </a:r>
            <a:r>
              <a:rPr lang="ru-RU" sz="1600" dirty="0" err="1"/>
              <a:t>тексеру</a:t>
            </a:r>
            <a:r>
              <a:rPr lang="ru-RU" sz="1600" dirty="0"/>
              <a:t> </a:t>
            </a:r>
            <a:r>
              <a:rPr lang="ru-RU" sz="1600" dirty="0" err="1"/>
              <a:t>нәтижесі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желіге</a:t>
            </a:r>
            <a:r>
              <a:rPr lang="ru-RU" sz="1600" dirty="0"/>
              <a:t> </a:t>
            </a:r>
            <a:r>
              <a:rPr lang="ru-RU" sz="1600" dirty="0" err="1"/>
              <a:t>кіруге</a:t>
            </a:r>
            <a:r>
              <a:rPr lang="ru-RU" sz="1600" dirty="0"/>
              <a:t> </a:t>
            </a:r>
            <a:r>
              <a:rPr lang="ru-RU" sz="1600" dirty="0" err="1"/>
              <a:t>рұқсат</a:t>
            </a:r>
            <a:r>
              <a:rPr lang="ru-RU" sz="1600" dirty="0"/>
              <a:t> беру. </a:t>
            </a:r>
            <a:r>
              <a:rPr lang="ru-RU" sz="1600" dirty="0" err="1"/>
              <a:t>Оның</a:t>
            </a:r>
            <a:r>
              <a:rPr lang="ru-RU" sz="1600" dirty="0"/>
              <a:t> </a:t>
            </a:r>
            <a:r>
              <a:rPr lang="ru-RU" sz="1600" dirty="0" err="1"/>
              <a:t>мақсаты-байланыс</a:t>
            </a:r>
            <a:r>
              <a:rPr lang="ru-RU" sz="1600" dirty="0"/>
              <a:t> </a:t>
            </a:r>
            <a:r>
              <a:rPr lang="ru-RU" sz="1600" dirty="0" err="1"/>
              <a:t>орнатуға</a:t>
            </a:r>
            <a:r>
              <a:rPr lang="ru-RU" sz="1600" dirty="0"/>
              <a:t> </a:t>
            </a:r>
            <a:r>
              <a:rPr lang="ru-RU" sz="1600" dirty="0" err="1"/>
              <a:t>тырысатын</a:t>
            </a:r>
            <a:r>
              <a:rPr lang="ru-RU" sz="1600" dirty="0"/>
              <a:t> </a:t>
            </a:r>
            <a:r>
              <a:rPr lang="ru-RU" sz="1600" dirty="0" err="1"/>
              <a:t>құрылғы</a:t>
            </a:r>
            <a:r>
              <a:rPr lang="ru-RU" sz="1600" dirty="0"/>
              <a:t> </a:t>
            </a:r>
            <a:r>
              <a:rPr lang="ru-RU" sz="1600" dirty="0" err="1"/>
              <a:t>сенімді</a:t>
            </a:r>
            <a:r>
              <a:rPr lang="ru-RU" sz="1600" dirty="0"/>
              <a:t> </a:t>
            </a:r>
            <a:r>
              <a:rPr lang="ru-RU" sz="1600" dirty="0" err="1"/>
              <a:t>құрылғы</a:t>
            </a:r>
            <a:r>
              <a:rPr lang="ru-RU" sz="1600" dirty="0"/>
              <a:t> </a:t>
            </a:r>
            <a:r>
              <a:rPr lang="ru-RU" sz="1600" dirty="0" err="1"/>
              <a:t>екенін</a:t>
            </a:r>
            <a:r>
              <a:rPr lang="ru-RU" sz="1600" dirty="0"/>
              <a:t> </a:t>
            </a:r>
            <a:r>
              <a:rPr lang="ru-RU" sz="1600" dirty="0" err="1"/>
              <a:t>анықтау</a:t>
            </a:r>
            <a:r>
              <a:rPr lang="ru-RU" sz="1600" dirty="0"/>
              <a:t>.</a:t>
            </a:r>
          </a:p>
          <a:p>
            <a:r>
              <a:rPr lang="ru-RU" sz="1600" dirty="0"/>
              <a:t>Аутентификация </a:t>
            </a:r>
            <a:r>
              <a:rPr lang="ru-RU" sz="1600" dirty="0" err="1"/>
              <a:t>қосылғаннан</a:t>
            </a:r>
            <a:r>
              <a:rPr lang="ru-RU" sz="1600" dirty="0"/>
              <a:t> </a:t>
            </a:r>
            <a:r>
              <a:rPr lang="ru-RU" sz="1600" dirty="0" err="1"/>
              <a:t>кейін</a:t>
            </a:r>
            <a:r>
              <a:rPr lang="ru-RU" sz="1600" dirty="0"/>
              <a:t>, клиент </a:t>
            </a:r>
            <a:r>
              <a:rPr lang="ru-RU" sz="1600" dirty="0" err="1"/>
              <a:t>алдымен</a:t>
            </a:r>
            <a:r>
              <a:rPr lang="ru-RU" sz="1600" dirty="0"/>
              <a:t> </a:t>
            </a:r>
            <a:r>
              <a:rPr lang="ru-RU" sz="1600" dirty="0" err="1"/>
              <a:t>аутентификациядан</a:t>
            </a:r>
            <a:r>
              <a:rPr lang="ru-RU" sz="1600" dirty="0"/>
              <a:t> </a:t>
            </a:r>
            <a:r>
              <a:rPr lang="ru-RU" sz="1600" dirty="0" err="1"/>
              <a:t>сәтті</a:t>
            </a:r>
            <a:r>
              <a:rPr lang="ru-RU" sz="1600" dirty="0"/>
              <a:t> </a:t>
            </a:r>
            <a:r>
              <a:rPr lang="ru-RU" sz="1600" dirty="0" err="1"/>
              <a:t>өтіп</a:t>
            </a:r>
            <a:r>
              <a:rPr lang="ru-RU" sz="1600" dirty="0"/>
              <a:t>, осы </a:t>
            </a:r>
            <a:r>
              <a:rPr lang="ru-RU" sz="1600" dirty="0" err="1"/>
              <a:t>қатынау</a:t>
            </a:r>
            <a:r>
              <a:rPr lang="ru-RU" sz="1600" dirty="0"/>
              <a:t> </a:t>
            </a:r>
            <a:r>
              <a:rPr lang="ru-RU" sz="1600" dirty="0" err="1"/>
              <a:t>нүктесімен</a:t>
            </a:r>
            <a:r>
              <a:rPr lang="ru-RU" sz="1600" dirty="0"/>
              <a:t> </a:t>
            </a:r>
            <a:r>
              <a:rPr lang="ru-RU" sz="1600" dirty="0" err="1"/>
              <a:t>байланыс</a:t>
            </a:r>
            <a:r>
              <a:rPr lang="ru-RU" sz="1600" dirty="0"/>
              <a:t> </a:t>
            </a:r>
            <a:r>
              <a:rPr lang="ru-RU" sz="1600" dirty="0" err="1"/>
              <a:t>орнатып</a:t>
            </a:r>
            <a:r>
              <a:rPr lang="ru-RU" sz="1600" dirty="0"/>
              <a:t>, </a:t>
            </a:r>
            <a:r>
              <a:rPr lang="ru-RU" sz="1600" dirty="0" err="1"/>
              <a:t>оның</a:t>
            </a:r>
            <a:r>
              <a:rPr lang="ru-RU" sz="1600" dirty="0"/>
              <a:t> </a:t>
            </a:r>
            <a:r>
              <a:rPr lang="ru-RU" sz="1600" dirty="0" err="1"/>
              <a:t>желісіне</a:t>
            </a:r>
            <a:r>
              <a:rPr lang="ru-RU" sz="1600" dirty="0"/>
              <a:t> </a:t>
            </a:r>
            <a:r>
              <a:rPr lang="ru-RU" sz="1600" dirty="0" err="1"/>
              <a:t>қосылу</a:t>
            </a:r>
            <a:r>
              <a:rPr lang="ru-RU" sz="1600" dirty="0"/>
              <a:t> </a:t>
            </a:r>
            <a:r>
              <a:rPr lang="ru-RU" sz="1600" dirty="0" err="1"/>
              <a:t>керек</a:t>
            </a:r>
            <a:r>
              <a:rPr lang="ru-RU" sz="1600" dirty="0"/>
              <a:t>. </a:t>
            </a:r>
            <a:r>
              <a:rPr lang="ru-RU" sz="1600" dirty="0" err="1"/>
              <a:t>Сәтті</a:t>
            </a:r>
            <a:r>
              <a:rPr lang="ru-RU" sz="1600" dirty="0"/>
              <a:t> </a:t>
            </a:r>
            <a:r>
              <a:rPr lang="ru-RU" sz="1600" dirty="0" err="1"/>
              <a:t>аутентификациядан</a:t>
            </a:r>
            <a:r>
              <a:rPr lang="ru-RU" sz="1600" dirty="0"/>
              <a:t> </a:t>
            </a:r>
            <a:r>
              <a:rPr lang="ru-RU" sz="1600" dirty="0" err="1"/>
              <a:t>кейін</a:t>
            </a:r>
            <a:r>
              <a:rPr lang="ru-RU" sz="1600" dirty="0"/>
              <a:t> </a:t>
            </a:r>
            <a:r>
              <a:rPr lang="ru-RU" sz="1600" dirty="0" err="1"/>
              <a:t>кіру</a:t>
            </a:r>
            <a:r>
              <a:rPr lang="ru-RU" sz="1600" dirty="0"/>
              <a:t> </a:t>
            </a:r>
            <a:r>
              <a:rPr lang="ru-RU" sz="1600" dirty="0" err="1"/>
              <a:t>нүктесі</a:t>
            </a:r>
            <a:r>
              <a:rPr lang="ru-RU" sz="1600" dirty="0"/>
              <a:t> </a:t>
            </a:r>
            <a:r>
              <a:rPr lang="ru-RU" sz="1600" dirty="0" err="1"/>
              <a:t>қосылатын</a:t>
            </a:r>
            <a:r>
              <a:rPr lang="ru-RU" sz="1600" dirty="0"/>
              <a:t> </a:t>
            </a:r>
            <a:r>
              <a:rPr lang="en-US" sz="1600" dirty="0"/>
              <a:t>MAC </a:t>
            </a:r>
            <a:r>
              <a:rPr lang="ru-RU" sz="1600" dirty="0" err="1"/>
              <a:t>адресін</a:t>
            </a:r>
            <a:r>
              <a:rPr lang="ru-RU" sz="1600" dirty="0"/>
              <a:t> </a:t>
            </a:r>
            <a:r>
              <a:rPr lang="en-US" sz="1600" dirty="0"/>
              <a:t>MAC </a:t>
            </a:r>
            <a:r>
              <a:rPr lang="ru-RU" sz="1600" dirty="0" err="1"/>
              <a:t>адрестерінің</a:t>
            </a:r>
            <a:r>
              <a:rPr lang="ru-RU" sz="1600" dirty="0"/>
              <a:t> </a:t>
            </a:r>
            <a:r>
              <a:rPr lang="ru-RU" sz="1600" dirty="0" err="1"/>
              <a:t>кестесі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тексеру</a:t>
            </a:r>
            <a:r>
              <a:rPr lang="ru-RU" sz="1600" dirty="0"/>
              <a:t>. </a:t>
            </a:r>
            <a:r>
              <a:rPr lang="ru-RU" sz="1600" dirty="0" err="1"/>
              <a:t>Кіру</a:t>
            </a:r>
            <a:r>
              <a:rPr lang="ru-RU" sz="1600" dirty="0"/>
              <a:t> </a:t>
            </a:r>
            <a:r>
              <a:rPr lang="ru-RU" sz="1600" dirty="0" err="1"/>
              <a:t>нүктесі</a:t>
            </a:r>
            <a:r>
              <a:rPr lang="ru-RU" sz="1600" dirty="0"/>
              <a:t> </a:t>
            </a:r>
            <a:r>
              <a:rPr lang="ru-RU" sz="1600" dirty="0" err="1"/>
              <a:t>тексерілгеннен</a:t>
            </a:r>
            <a:r>
              <a:rPr lang="ru-RU" sz="1600" dirty="0"/>
              <a:t> </a:t>
            </a:r>
            <a:r>
              <a:rPr lang="ru-RU" sz="1600" dirty="0" err="1"/>
              <a:t>кейін</a:t>
            </a:r>
            <a:r>
              <a:rPr lang="ru-RU" sz="1600" dirty="0"/>
              <a:t>, осы </a:t>
            </a:r>
            <a:r>
              <a:rPr lang="ru-RU" sz="1600" dirty="0" err="1"/>
              <a:t>хосттың</a:t>
            </a:r>
            <a:r>
              <a:rPr lang="ru-RU" sz="1600" dirty="0"/>
              <a:t> </a:t>
            </a:r>
            <a:r>
              <a:rPr lang="en-US" sz="1600" dirty="0"/>
              <a:t>MAC </a:t>
            </a:r>
            <a:r>
              <a:rPr lang="ru-RU" sz="1600" dirty="0" err="1"/>
              <a:t>мекен-жайын</a:t>
            </a:r>
            <a:r>
              <a:rPr lang="ru-RU" sz="1600" dirty="0"/>
              <a:t> </a:t>
            </a:r>
            <a:r>
              <a:rPr lang="ru-RU" sz="1600" dirty="0" err="1"/>
              <a:t>өз</a:t>
            </a:r>
            <a:r>
              <a:rPr lang="ru-RU" sz="1600" dirty="0"/>
              <a:t> хосты </a:t>
            </a:r>
            <a:r>
              <a:rPr lang="ru-RU" sz="1600" dirty="0" err="1"/>
              <a:t>кестесіне</a:t>
            </a:r>
            <a:r>
              <a:rPr lang="ru-RU" sz="1600" dirty="0"/>
              <a:t> </a:t>
            </a:r>
            <a:r>
              <a:rPr lang="ru-RU" sz="1600" dirty="0" err="1"/>
              <a:t>қосады</a:t>
            </a:r>
            <a:r>
              <a:rPr lang="ru-RU" sz="16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Үй</a:t>
            </a:r>
            <a:r>
              <a:rPr lang="ru-RU" sz="1400" dirty="0"/>
              <a:t> </a:t>
            </a:r>
            <a:r>
              <a:rPr lang="ru-RU" sz="1400" dirty="0" err="1"/>
              <a:t>желісінің</a:t>
            </a:r>
            <a:r>
              <a:rPr lang="ru-RU" sz="1400" dirty="0"/>
              <a:t> </a:t>
            </a:r>
            <a:r>
              <a:rPr lang="ru-RU" sz="1400" dirty="0" err="1"/>
              <a:t>қауіпсіздігі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пайдаланушыларды</a:t>
            </a:r>
            <a:r>
              <a:rPr lang="ru-RU" sz="1400" dirty="0"/>
              <a:t> </a:t>
            </a:r>
            <a:r>
              <a:rPr lang="ru-RU" sz="1400" dirty="0" err="1"/>
              <a:t>аутентификациялау</a:t>
            </a:r>
            <a:endParaRPr lang="ru-R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65" y="3534222"/>
            <a:ext cx="5097760" cy="33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208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12559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/>
              <a:t> </a:t>
            </a:r>
            <a:r>
              <a:rPr lang="ru-RU" sz="1800" dirty="0" err="1"/>
              <a:t>Заманауи</a:t>
            </a:r>
            <a:r>
              <a:rPr lang="ru-RU" sz="1800" dirty="0"/>
              <a:t> </a:t>
            </a:r>
            <a:r>
              <a:rPr lang="ru-RU" sz="1800" dirty="0" err="1"/>
              <a:t>шифрлау</a:t>
            </a:r>
            <a:r>
              <a:rPr lang="ru-RU" sz="1800" dirty="0"/>
              <a:t> </a:t>
            </a:r>
            <a:r>
              <a:rPr lang="ru-RU" sz="1800" dirty="0" err="1"/>
              <a:t>режимі</a:t>
            </a:r>
            <a:r>
              <a:rPr lang="ru-RU" sz="1800" dirty="0"/>
              <a:t>-</a:t>
            </a:r>
            <a:r>
              <a:rPr lang="en-US" sz="1800" dirty="0"/>
              <a:t>Wi-Fi (WPA)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қорғалған</a:t>
            </a:r>
            <a:r>
              <a:rPr lang="ru-RU" sz="1800" dirty="0"/>
              <a:t> </a:t>
            </a:r>
            <a:r>
              <a:rPr lang="ru-RU" sz="1800" dirty="0" err="1"/>
              <a:t>қатынау</a:t>
            </a:r>
            <a:r>
              <a:rPr lang="ru-RU" sz="1800" dirty="0"/>
              <a:t>. </a:t>
            </a:r>
            <a:r>
              <a:rPr lang="en-US" sz="1800" dirty="0"/>
              <a:t>WPA2 </a:t>
            </a:r>
            <a:r>
              <a:rPr lang="ru-RU" sz="1800" dirty="0" err="1"/>
              <a:t>ұзындығы</a:t>
            </a:r>
            <a:r>
              <a:rPr lang="ru-RU" sz="1800" dirty="0"/>
              <a:t> 64-тен 256 бит </a:t>
            </a:r>
            <a:r>
              <a:rPr lang="ru-RU" sz="1800" dirty="0" err="1"/>
              <a:t>шифрлау</a:t>
            </a:r>
            <a:r>
              <a:rPr lang="ru-RU" sz="1800" dirty="0"/>
              <a:t> </a:t>
            </a:r>
            <a:r>
              <a:rPr lang="ru-RU" sz="1800" dirty="0" err="1"/>
              <a:t>кілттерін</a:t>
            </a:r>
            <a:r>
              <a:rPr lang="ru-RU" sz="1800" dirty="0"/>
              <a:t> </a:t>
            </a:r>
            <a:r>
              <a:rPr lang="ru-RU" sz="1800" dirty="0" err="1"/>
              <a:t>пайдаланады</a:t>
            </a:r>
            <a:r>
              <a:rPr lang="ru-RU" sz="1800" dirty="0"/>
              <a:t>. </a:t>
            </a:r>
            <a:r>
              <a:rPr lang="en-US" sz="1800" dirty="0"/>
              <a:t>WPA2 WEP-</a:t>
            </a:r>
            <a:r>
              <a:rPr lang="ru-RU" sz="1800" dirty="0" err="1"/>
              <a:t>ге</a:t>
            </a:r>
            <a:r>
              <a:rPr lang="ru-RU" sz="1800" dirty="0"/>
              <a:t> </a:t>
            </a:r>
            <a:r>
              <a:rPr lang="ru-RU" sz="1800" dirty="0" err="1"/>
              <a:t>қарағанда</a:t>
            </a:r>
            <a:r>
              <a:rPr lang="ru-RU" sz="1800" dirty="0"/>
              <a:t>, клиент </a:t>
            </a:r>
            <a:r>
              <a:rPr lang="ru-RU" sz="1800" dirty="0" err="1"/>
              <a:t>кіру</a:t>
            </a:r>
            <a:r>
              <a:rPr lang="ru-RU" sz="1800" dirty="0"/>
              <a:t> </a:t>
            </a:r>
            <a:r>
              <a:rPr lang="ru-RU" sz="1800" dirty="0" err="1"/>
              <a:t>нүктесімен</a:t>
            </a:r>
            <a:r>
              <a:rPr lang="ru-RU" sz="1800" dirty="0"/>
              <a:t> </a:t>
            </a:r>
            <a:r>
              <a:rPr lang="ru-RU" sz="1800" dirty="0" err="1"/>
              <a:t>байланысты</a:t>
            </a:r>
            <a:r>
              <a:rPr lang="ru-RU" sz="1800" dirty="0"/>
              <a:t> </a:t>
            </a:r>
            <a:r>
              <a:rPr lang="ru-RU" sz="1800" dirty="0" err="1"/>
              <a:t>орнатқан</a:t>
            </a:r>
            <a:r>
              <a:rPr lang="ru-RU" sz="1800" dirty="0"/>
              <a:t> </a:t>
            </a:r>
            <a:r>
              <a:rPr lang="ru-RU" sz="1800" dirty="0" err="1"/>
              <a:t>сайын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динамикалық</a:t>
            </a:r>
            <a:r>
              <a:rPr lang="ru-RU" sz="1800" dirty="0"/>
              <a:t> </a:t>
            </a:r>
            <a:r>
              <a:rPr lang="ru-RU" sz="1800" dirty="0" err="1"/>
              <a:t>кілттерді</a:t>
            </a:r>
            <a:r>
              <a:rPr lang="ru-RU" sz="1800" dirty="0"/>
              <a:t> </a:t>
            </a:r>
            <a:r>
              <a:rPr lang="ru-RU" sz="1800" dirty="0" err="1"/>
              <a:t>жасайды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err="1"/>
              <a:t>Үй</a:t>
            </a:r>
            <a:r>
              <a:rPr lang="ru-RU" sz="3000" dirty="0"/>
              <a:t> </a:t>
            </a:r>
            <a:r>
              <a:rPr lang="ru-RU" sz="3000" dirty="0" err="1"/>
              <a:t>желісінің</a:t>
            </a:r>
            <a:r>
              <a:rPr lang="ru-RU" sz="3000" dirty="0"/>
              <a:t> </a:t>
            </a:r>
            <a:r>
              <a:rPr lang="ru-RU" sz="3000" dirty="0" err="1"/>
              <a:t>қауіпсіздігі</a:t>
            </a:r>
            <a:r>
              <a:rPr lang="ru-RU" sz="3000" dirty="0"/>
              <a:t> </a:t>
            </a:r>
            <a:r>
              <a:rPr lang="ru-RU" sz="3000" dirty="0" err="1"/>
              <a:t>туралы</a:t>
            </a:r>
            <a:r>
              <a:rPr lang="ru-RU" sz="3000" dirty="0"/>
              <a:t> </a:t>
            </a:r>
            <a:r>
              <a:rPr lang="ru-RU" sz="3000" dirty="0" err="1"/>
              <a:t>ақпарат</a:t>
            </a:r>
            <a:r>
              <a:rPr lang="ru-RU" sz="3000" dirty="0"/>
              <a:t> </a:t>
            </a:r>
            <a:r>
              <a:rPr lang="ru-RU" sz="3000" dirty="0" err="1"/>
              <a:t>шифрлау</a:t>
            </a:r>
            <a:r>
              <a:rPr lang="ru-RU" sz="3000" dirty="0"/>
              <a:t> </a:t>
            </a:r>
            <a:r>
              <a:rPr lang="ru-RU" sz="3000" dirty="0" err="1"/>
              <a:t>деректердің</a:t>
            </a:r>
            <a:r>
              <a:rPr lang="ru-RU" sz="3000" dirty="0"/>
              <a:t> </a:t>
            </a:r>
            <a:r>
              <a:rPr lang="ru-RU" sz="3000" dirty="0" err="1"/>
              <a:t>оқылуын</a:t>
            </a:r>
            <a:r>
              <a:rPr lang="ru-RU" sz="3000" dirty="0"/>
              <a:t> </a:t>
            </a:r>
            <a:r>
              <a:rPr lang="ru-RU" sz="3000" dirty="0" err="1"/>
              <a:t>болдырмайды</a:t>
            </a:r>
            <a:endParaRPr lang="ru-RU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6" y="2838913"/>
            <a:ext cx="6896100" cy="40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948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52839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 err="1"/>
              <a:t>ауіпсіздікті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шаралары</a:t>
            </a:r>
            <a:r>
              <a:rPr lang="ru-RU" sz="1800" dirty="0"/>
              <a:t> </a:t>
            </a:r>
            <a:r>
              <a:rPr lang="ru-RU" sz="1800" dirty="0" err="1"/>
              <a:t>кіру</a:t>
            </a:r>
            <a:r>
              <a:rPr lang="ru-RU" sz="1800" dirty="0"/>
              <a:t> </a:t>
            </a:r>
            <a:r>
              <a:rPr lang="ru-RU" sz="1800" dirty="0" err="1"/>
              <a:t>нүктесі</a:t>
            </a:r>
            <a:r>
              <a:rPr lang="ru-RU" sz="1800" dirty="0"/>
              <a:t> </a:t>
            </a:r>
            <a:r>
              <a:rPr lang="ru-RU" sz="1800" dirty="0" err="1"/>
              <a:t>желіге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интернет-</a:t>
            </a:r>
            <a:r>
              <a:rPr lang="ru-RU" sz="1800" dirty="0" err="1"/>
              <a:t>провайдерге</a:t>
            </a:r>
            <a:r>
              <a:rPr lang="ru-RU" sz="1800" dirty="0"/>
              <a:t> </a:t>
            </a:r>
            <a:r>
              <a:rPr lang="ru-RU" sz="1800" dirty="0" err="1"/>
              <a:t>қосылғанға</a:t>
            </a:r>
            <a:r>
              <a:rPr lang="ru-RU" sz="1800" dirty="0"/>
              <a:t> </a:t>
            </a:r>
            <a:r>
              <a:rPr lang="ru-RU" sz="1800" dirty="0" err="1"/>
              <a:t>дейін</a:t>
            </a:r>
            <a:r>
              <a:rPr lang="ru-RU" sz="1800" dirty="0"/>
              <a:t> </a:t>
            </a:r>
            <a:r>
              <a:rPr lang="ru-RU" sz="1800" dirty="0" err="1"/>
              <a:t>таңдалуы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іске</a:t>
            </a:r>
            <a:r>
              <a:rPr lang="ru-RU" sz="1800" dirty="0"/>
              <a:t> </a:t>
            </a:r>
            <a:r>
              <a:rPr lang="ru-RU" sz="1800" dirty="0" err="1"/>
              <a:t>асырылуы</a:t>
            </a:r>
            <a:r>
              <a:rPr lang="ru-RU" sz="1800" dirty="0"/>
              <a:t> </a:t>
            </a:r>
            <a:r>
              <a:rPr lang="ru-RU" sz="1800" dirty="0" err="1"/>
              <a:t>тиіс</a:t>
            </a:r>
            <a:r>
              <a:rPr 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Қауіпсіздікті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негізгі</a:t>
            </a:r>
            <a:r>
              <a:rPr lang="ru-RU" sz="1800" dirty="0"/>
              <a:t> </a:t>
            </a:r>
            <a:r>
              <a:rPr lang="ru-RU" sz="1800" dirty="0" err="1"/>
              <a:t>шаралар</a:t>
            </a:r>
            <a:r>
              <a:rPr lang="ru-RU" sz="1800" dirty="0"/>
              <a:t> </a:t>
            </a:r>
            <a:r>
              <a:rPr lang="ru-RU" sz="1800" dirty="0" err="1"/>
              <a:t>арасында</a:t>
            </a:r>
            <a:r>
              <a:rPr lang="ru-RU" sz="1800" dirty="0"/>
              <a:t> </a:t>
            </a:r>
            <a:r>
              <a:rPr lang="ru-RU" sz="1800" dirty="0" err="1"/>
              <a:t>келесілерді</a:t>
            </a:r>
            <a:r>
              <a:rPr lang="ru-RU" sz="1800" dirty="0"/>
              <a:t> </a:t>
            </a:r>
            <a:r>
              <a:rPr lang="ru-RU" sz="1800" dirty="0" err="1"/>
              <a:t>атап</a:t>
            </a:r>
            <a:r>
              <a:rPr lang="ru-RU" sz="1800" dirty="0"/>
              <a:t> </a:t>
            </a:r>
            <a:r>
              <a:rPr lang="ru-RU" sz="1800" dirty="0" err="1"/>
              <a:t>өтуге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::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әдепкі</a:t>
            </a:r>
            <a:r>
              <a:rPr lang="ru-RU" sz="1800" dirty="0"/>
              <a:t> </a:t>
            </a:r>
            <a:r>
              <a:rPr lang="en-US" sz="1800" dirty="0"/>
              <a:t>SSID </a:t>
            </a:r>
            <a:r>
              <a:rPr lang="ru-RU" sz="1800" dirty="0" err="1"/>
              <a:t>мәндерін</a:t>
            </a:r>
            <a:r>
              <a:rPr lang="ru-RU" sz="1800" dirty="0"/>
              <a:t>, </a:t>
            </a:r>
            <a:r>
              <a:rPr lang="ru-RU" sz="1800" dirty="0" err="1"/>
              <a:t>пайдаланушы</a:t>
            </a:r>
            <a:r>
              <a:rPr lang="ru-RU" sz="1800" dirty="0"/>
              <a:t> </a:t>
            </a:r>
            <a:r>
              <a:rPr lang="ru-RU" sz="1800" dirty="0" err="1"/>
              <a:t>аттарын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парольдерді</a:t>
            </a:r>
            <a:r>
              <a:rPr lang="ru-RU" sz="1800" dirty="0"/>
              <a:t> </a:t>
            </a:r>
            <a:r>
              <a:rPr lang="ru-RU" sz="1800" dirty="0" err="1"/>
              <a:t>өзгерту</a:t>
            </a:r>
            <a:r>
              <a:rPr lang="ru-RU" sz="1800" dirty="0"/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SSID </a:t>
            </a:r>
            <a:r>
              <a:rPr lang="ru-RU" sz="1800" dirty="0" err="1"/>
              <a:t>кең</a:t>
            </a:r>
            <a:r>
              <a:rPr lang="ru-RU" sz="1800" dirty="0"/>
              <a:t> </a:t>
            </a:r>
            <a:r>
              <a:rPr lang="ru-RU" sz="1800" dirty="0" err="1"/>
              <a:t>тарату</a:t>
            </a:r>
            <a:r>
              <a:rPr lang="ru-RU" sz="1800" dirty="0"/>
              <a:t> </a:t>
            </a:r>
            <a:r>
              <a:rPr lang="ru-RU" sz="1800" dirty="0" err="1"/>
              <a:t>таратуды</a:t>
            </a:r>
            <a:r>
              <a:rPr lang="ru-RU" sz="1800" dirty="0"/>
              <a:t> </a:t>
            </a:r>
            <a:r>
              <a:rPr lang="ru-RU" sz="1800" dirty="0" err="1"/>
              <a:t>өшіру</a:t>
            </a:r>
            <a:r>
              <a:rPr lang="ru-RU" sz="1800" dirty="0"/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MAC </a:t>
            </a:r>
            <a:r>
              <a:rPr lang="ru-RU" sz="1800" dirty="0" err="1"/>
              <a:t>мекен-жайлары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сүзгілеуді</a:t>
            </a:r>
            <a:r>
              <a:rPr lang="ru-RU" sz="1800" dirty="0"/>
              <a:t> </a:t>
            </a:r>
            <a:r>
              <a:rPr lang="ru-RU" sz="1800" dirty="0" err="1"/>
              <a:t>орнату</a:t>
            </a:r>
            <a:r>
              <a:rPr 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Қауіпсіздіктің</a:t>
            </a:r>
            <a:r>
              <a:rPr lang="ru-RU" sz="1800" dirty="0"/>
              <a:t> </a:t>
            </a:r>
            <a:r>
              <a:rPr lang="ru-RU" sz="1800" dirty="0" err="1"/>
              <a:t>неғұрлым</a:t>
            </a:r>
            <a:r>
              <a:rPr lang="ru-RU" sz="1800" dirty="0"/>
              <a:t> </a:t>
            </a:r>
            <a:r>
              <a:rPr lang="ru-RU" sz="1800" dirty="0" err="1"/>
              <a:t>күрделі</a:t>
            </a:r>
            <a:r>
              <a:rPr lang="ru-RU" sz="1800" dirty="0"/>
              <a:t> </a:t>
            </a:r>
            <a:r>
              <a:rPr lang="ru-RU" sz="1800" dirty="0" err="1"/>
              <a:t>шараларына</a:t>
            </a:r>
            <a:r>
              <a:rPr lang="ru-RU" sz="1800" dirty="0"/>
              <a:t> </a:t>
            </a:r>
            <a:r>
              <a:rPr lang="ru-RU" sz="1800" dirty="0" err="1"/>
              <a:t>жатады</a:t>
            </a:r>
            <a:r>
              <a:rPr lang="ru-RU" sz="18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WPA2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шифрлауды</a:t>
            </a:r>
            <a:r>
              <a:rPr lang="ru-RU" sz="1800" dirty="0"/>
              <a:t> </a:t>
            </a:r>
            <a:r>
              <a:rPr lang="ru-RU" sz="1800" dirty="0" err="1"/>
              <a:t>орнату</a:t>
            </a:r>
            <a:r>
              <a:rPr lang="ru-RU" sz="18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аутентификацияны</a:t>
            </a:r>
            <a:r>
              <a:rPr lang="ru-RU" sz="1800" dirty="0"/>
              <a:t> </a:t>
            </a:r>
            <a:r>
              <a:rPr lang="ru-RU" sz="1800" dirty="0" err="1"/>
              <a:t>теңшеу</a:t>
            </a:r>
            <a:r>
              <a:rPr lang="ru-RU" sz="18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трафикті</a:t>
            </a:r>
            <a:r>
              <a:rPr lang="ru-RU" sz="1800" dirty="0"/>
              <a:t> </a:t>
            </a:r>
            <a:r>
              <a:rPr lang="ru-RU" sz="1800" dirty="0" err="1"/>
              <a:t>сүзгілеуді</a:t>
            </a:r>
            <a:r>
              <a:rPr lang="ru-RU" sz="1800" dirty="0"/>
              <a:t> </a:t>
            </a:r>
            <a:r>
              <a:rPr lang="ru-RU" sz="1800" dirty="0" err="1"/>
              <a:t>баптау</a:t>
            </a:r>
            <a:r>
              <a:rPr 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Ешбір</a:t>
            </a:r>
            <a:r>
              <a:rPr lang="ru-RU" sz="1800" dirty="0"/>
              <a:t> </a:t>
            </a:r>
            <a:r>
              <a:rPr lang="ru-RU" sz="1800" dirty="0" err="1"/>
              <a:t>қауіпсіздік</a:t>
            </a:r>
            <a:r>
              <a:rPr lang="ru-RU" sz="1800" dirty="0"/>
              <a:t> </a:t>
            </a:r>
            <a:r>
              <a:rPr lang="ru-RU" sz="1800" dirty="0" err="1"/>
              <a:t>шарасы</a:t>
            </a:r>
            <a:r>
              <a:rPr lang="ru-RU" sz="1800" dirty="0"/>
              <a:t> </a:t>
            </a:r>
            <a:r>
              <a:rPr lang="ru-RU" sz="1800" dirty="0" err="1"/>
              <a:t>басқа</a:t>
            </a:r>
            <a:r>
              <a:rPr lang="ru-RU" sz="1800" dirty="0"/>
              <a:t> </a:t>
            </a:r>
            <a:r>
              <a:rPr lang="ru-RU" sz="1800" dirty="0" err="1"/>
              <a:t>әдістермен</a:t>
            </a:r>
            <a:r>
              <a:rPr lang="ru-RU" sz="1800" dirty="0"/>
              <a:t> </a:t>
            </a:r>
            <a:r>
              <a:rPr lang="ru-RU" sz="1800" dirty="0" err="1"/>
              <a:t>толықтырылмаса</a:t>
            </a:r>
            <a:r>
              <a:rPr lang="ru-RU" sz="1800" dirty="0"/>
              <a:t>, </a:t>
            </a:r>
            <a:r>
              <a:rPr lang="ru-RU" sz="1800" dirty="0" err="1"/>
              <a:t>сымсыз</a:t>
            </a:r>
            <a:r>
              <a:rPr lang="ru-RU" sz="1800" dirty="0"/>
              <a:t> </a:t>
            </a:r>
            <a:r>
              <a:rPr lang="ru-RU" sz="1800" dirty="0" err="1"/>
              <a:t>желінің</a:t>
            </a:r>
            <a:r>
              <a:rPr lang="ru-RU" sz="1800" dirty="0"/>
              <a:t> </a:t>
            </a:r>
            <a:r>
              <a:rPr lang="ru-RU" sz="1800" dirty="0" err="1"/>
              <a:t>толық</a:t>
            </a:r>
            <a:r>
              <a:rPr lang="ru-RU" sz="1800" dirty="0"/>
              <a:t> </a:t>
            </a:r>
            <a:r>
              <a:rPr lang="ru-RU" sz="1800" dirty="0" err="1"/>
              <a:t>қауіпсіздігін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ете</a:t>
            </a:r>
            <a:r>
              <a:rPr lang="ru-RU" sz="1800" dirty="0"/>
              <a:t> </a:t>
            </a:r>
            <a:r>
              <a:rPr lang="ru-RU" sz="1800" dirty="0" err="1"/>
              <a:t>алмайды</a:t>
            </a:r>
            <a:r>
              <a:rPr lang="ru-RU" sz="1800" dirty="0"/>
              <a:t>. </a:t>
            </a:r>
            <a:r>
              <a:rPr lang="ru-RU" sz="1800" dirty="0" err="1"/>
              <a:t>Әр</a:t>
            </a:r>
            <a:r>
              <a:rPr lang="ru-RU" sz="1800" dirty="0"/>
              <a:t> </a:t>
            </a:r>
            <a:r>
              <a:rPr lang="ru-RU" sz="1800" dirty="0" err="1"/>
              <a:t>түрлі</a:t>
            </a:r>
            <a:r>
              <a:rPr lang="ru-RU" sz="1800" dirty="0"/>
              <a:t> </a:t>
            </a:r>
            <a:r>
              <a:rPr lang="ru-RU" sz="1800" dirty="0" err="1"/>
              <a:t>әдістердің</a:t>
            </a:r>
            <a:r>
              <a:rPr lang="ru-RU" sz="1800" dirty="0"/>
              <a:t> </a:t>
            </a:r>
            <a:r>
              <a:rPr lang="ru-RU" sz="1800" dirty="0" err="1"/>
              <a:t>үйлесімі</a:t>
            </a:r>
            <a:r>
              <a:rPr lang="ru-RU" sz="1800" dirty="0"/>
              <a:t> </a:t>
            </a:r>
            <a:r>
              <a:rPr lang="ru-RU" sz="1800" dirty="0" err="1"/>
              <a:t>сіздің</a:t>
            </a:r>
            <a:r>
              <a:rPr lang="ru-RU" sz="1800" dirty="0"/>
              <a:t> </a:t>
            </a:r>
            <a:r>
              <a:rPr lang="ru-RU" sz="1800" dirty="0" err="1"/>
              <a:t>қауіпсіздікті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жоспарыңыздың</a:t>
            </a:r>
            <a:r>
              <a:rPr lang="ru-RU" sz="1800" dirty="0"/>
              <a:t> </a:t>
            </a:r>
            <a:r>
              <a:rPr lang="ru-RU" sz="1800" dirty="0" err="1"/>
              <a:t>сенімділігі</a:t>
            </a:r>
            <a:r>
              <a:rPr lang="ru-RU" sz="1800" dirty="0"/>
              <a:t> мен </a:t>
            </a:r>
            <a:r>
              <a:rPr lang="ru-RU" sz="1800" dirty="0" err="1"/>
              <a:t>тиімділігін</a:t>
            </a:r>
            <a:r>
              <a:rPr lang="ru-RU" sz="1800" dirty="0"/>
              <a:t> </a:t>
            </a:r>
            <a:r>
              <a:rPr lang="ru-RU" sz="1800" dirty="0" err="1"/>
              <a:t>арттыруға</a:t>
            </a:r>
            <a:r>
              <a:rPr lang="ru-RU" sz="1800" dirty="0"/>
              <a:t> </a:t>
            </a:r>
            <a:r>
              <a:rPr lang="ru-RU" sz="1800" dirty="0" err="1"/>
              <a:t>мүмкіндік</a:t>
            </a:r>
            <a:r>
              <a:rPr lang="ru-RU" sz="1800" dirty="0"/>
              <a:t> </a:t>
            </a:r>
            <a:r>
              <a:rPr lang="ru-RU" sz="1800" dirty="0" err="1"/>
              <a:t>береді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, </a:t>
            </a:r>
            <a:r>
              <a:rPr lang="ru-RU" dirty="0" err="1"/>
              <a:t>қауіпсіздікті</a:t>
            </a:r>
            <a:r>
              <a:rPr lang="ru-RU" dirty="0"/>
              <a:t> </a:t>
            </a:r>
            <a:r>
              <a:rPr lang="ru-RU" dirty="0" err="1"/>
              <a:t>Жоспарлау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03912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/>
              <a:t>6. </a:t>
            </a:r>
            <a:r>
              <a:rPr lang="ru-RU" sz="2400" dirty="0" err="1"/>
              <a:t>Желідегі</a:t>
            </a:r>
            <a:r>
              <a:rPr lang="ru-RU" sz="2400" dirty="0"/>
              <a:t> </a:t>
            </a:r>
            <a:r>
              <a:rPr lang="ru-RU" sz="2400" dirty="0" err="1"/>
              <a:t>мобильді</a:t>
            </a:r>
            <a:r>
              <a:rPr lang="ru-RU" sz="2400" dirty="0"/>
              <a:t> </a:t>
            </a:r>
            <a:r>
              <a:rPr lang="ru-RU" sz="2400" dirty="0" err="1"/>
              <a:t>құрылғылар</a:t>
            </a:r>
            <a:r>
              <a:rPr lang="ru-RU" sz="2400" dirty="0"/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063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1" indent="0">
              <a:buNone/>
            </a:pPr>
            <a:r>
              <a:rPr lang="ru-RU" dirty="0"/>
              <a:t>1.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 </a:t>
            </a:r>
          </a:p>
          <a:p>
            <a:pPr marL="228600" lvl="1" indent="0">
              <a:buNone/>
            </a:pP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қосылымдардың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.</a:t>
            </a:r>
          </a:p>
          <a:p>
            <a:pPr marL="228600" lvl="1" indent="0">
              <a:buNone/>
            </a:pPr>
            <a:r>
              <a:rPr lang="ru-RU" dirty="0"/>
              <a:t>2. </a:t>
            </a:r>
            <a:r>
              <a:rPr lang="en-US" dirty="0"/>
              <a:t>Wi-Fi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? </a:t>
            </a:r>
          </a:p>
          <a:p>
            <a:pPr marL="228600" lvl="1" indent="0">
              <a:buNone/>
            </a:pPr>
            <a:r>
              <a:rPr lang="en-US" dirty="0"/>
              <a:t>Wi-Fi </a:t>
            </a:r>
            <a:r>
              <a:rPr lang="ru-RU" dirty="0" err="1"/>
              <a:t>жұмысының</a:t>
            </a:r>
            <a:r>
              <a:rPr lang="ru-RU" dirty="0"/>
              <a:t> </a:t>
            </a:r>
            <a:r>
              <a:rPr lang="ru-RU" dirty="0" err="1"/>
              <a:t>принциптерін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pPr marL="228600" lvl="1" indent="0">
              <a:buNone/>
            </a:pPr>
            <a:r>
              <a:rPr lang="ru-RU" dirty="0"/>
              <a:t>3.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 </a:t>
            </a:r>
          </a:p>
          <a:p>
            <a:pPr marL="228600" lvl="1" indent="0">
              <a:buNone/>
            </a:pP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клиенттерді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маршрутизаторға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.</a:t>
            </a:r>
          </a:p>
          <a:p>
            <a:pPr marL="228600" lvl="1" indent="0">
              <a:buNone/>
            </a:pPr>
            <a:r>
              <a:rPr lang="ru-RU" dirty="0"/>
              <a:t>4. Интернет-</a:t>
            </a:r>
            <a:r>
              <a:rPr lang="ru-RU" dirty="0" err="1"/>
              <a:t>провайдердің</a:t>
            </a:r>
            <a:r>
              <a:rPr lang="ru-RU" dirty="0"/>
              <a:t> </a:t>
            </a:r>
            <a:r>
              <a:rPr lang="ru-RU" dirty="0" err="1"/>
              <a:t>сервистерін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</a:t>
            </a:r>
          </a:p>
          <a:p>
            <a:pPr marL="228600" lvl="1" indent="0">
              <a:buNone/>
            </a:pPr>
            <a:r>
              <a:rPr lang="ru-RU" dirty="0"/>
              <a:t>Интернет-</a:t>
            </a:r>
            <a:r>
              <a:rPr lang="ru-RU" dirty="0" err="1"/>
              <a:t>провайдерге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нұсқаларын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.</a:t>
            </a:r>
          </a:p>
          <a:p>
            <a:pPr marL="228600" lvl="1" indent="0">
              <a:buNone/>
            </a:pPr>
            <a:r>
              <a:rPr lang="ru-RU" dirty="0"/>
              <a:t>5.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</a:p>
          <a:p>
            <a:pPr marL="228600" lvl="1" indent="0">
              <a:buNone/>
            </a:pPr>
            <a:r>
              <a:rPr lang="ru-RU" dirty="0" err="1"/>
              <a:t>Деректер</a:t>
            </a:r>
            <a:r>
              <a:rPr lang="ru-RU" dirty="0"/>
              <a:t> мен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құрылғысын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.</a:t>
            </a:r>
          </a:p>
          <a:p>
            <a:pPr marL="228600" lvl="1" indent="0">
              <a:buNone/>
            </a:pPr>
            <a:r>
              <a:rPr lang="ru-RU" dirty="0"/>
              <a:t>6. </a:t>
            </a:r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</a:p>
          <a:p>
            <a:pPr marL="228600" lvl="1" indent="0">
              <a:buNone/>
            </a:pP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байланыстың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технологияларын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баптау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endParaRPr lang="ru-RU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Бөлімдер</a:t>
            </a:r>
            <a:r>
              <a:rPr lang="ru-RU" dirty="0"/>
              <a:t> мен </a:t>
            </a:r>
            <a:r>
              <a:rPr lang="ru-RU" dirty="0" err="1"/>
              <a:t>мақсаттар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109" y="1377388"/>
            <a:ext cx="4068959" cy="52433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err="1"/>
              <a:t>Келесі</a:t>
            </a:r>
            <a:r>
              <a:rPr lang="ru-RU" sz="1600" dirty="0"/>
              <a:t> </a:t>
            </a:r>
            <a:r>
              <a:rPr lang="ru-RU" sz="1600" dirty="0" err="1"/>
              <a:t>сақтық</a:t>
            </a:r>
            <a:r>
              <a:rPr lang="ru-RU" sz="1600" dirty="0"/>
              <a:t> </a:t>
            </a:r>
            <a:r>
              <a:rPr lang="ru-RU" sz="1600" dirty="0" err="1"/>
              <a:t>шаралары</a:t>
            </a:r>
            <a:r>
              <a:rPr lang="ru-RU" sz="1600" dirty="0"/>
              <a:t> </a:t>
            </a:r>
            <a:r>
              <a:rPr lang="ru-RU" sz="1600" dirty="0" err="1"/>
              <a:t>мобильді</a:t>
            </a:r>
            <a:r>
              <a:rPr lang="ru-RU" sz="1600" dirty="0"/>
              <a:t> </a:t>
            </a:r>
            <a:r>
              <a:rPr lang="ru-RU" sz="1600" dirty="0" err="1"/>
              <a:t>құрылғыларда</a:t>
            </a:r>
            <a:r>
              <a:rPr lang="ru-RU" sz="1600" dirty="0"/>
              <a:t> </a:t>
            </a:r>
            <a:r>
              <a:rPr lang="en-US" sz="1600" dirty="0"/>
              <a:t>Wi-Fi </a:t>
            </a:r>
            <a:r>
              <a:rPr lang="ru-RU" sz="1600" dirty="0" err="1"/>
              <a:t>деректерін</a:t>
            </a:r>
            <a:r>
              <a:rPr lang="ru-RU" sz="1600" dirty="0"/>
              <a:t> </a:t>
            </a:r>
            <a:r>
              <a:rPr lang="ru-RU" sz="1600" dirty="0" err="1"/>
              <a:t>қорғауды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600" dirty="0" err="1"/>
              <a:t>шифрланбаған</a:t>
            </a:r>
            <a:r>
              <a:rPr lang="ru-RU" sz="1600" dirty="0"/>
              <a:t> </a:t>
            </a:r>
            <a:r>
              <a:rPr lang="ru-RU" sz="1600" dirty="0" err="1"/>
              <a:t>мәтінді</a:t>
            </a:r>
            <a:r>
              <a:rPr lang="ru-RU" sz="1600" dirty="0"/>
              <a:t> (</a:t>
            </a:r>
            <a:r>
              <a:rPr lang="ru-RU" sz="1600" dirty="0" err="1"/>
              <a:t>қарапайым</a:t>
            </a:r>
            <a:r>
              <a:rPr lang="ru-RU" sz="1600" dirty="0"/>
              <a:t> </a:t>
            </a:r>
            <a:r>
              <a:rPr lang="ru-RU" sz="1600" dirty="0" err="1"/>
              <a:t>мәтін</a:t>
            </a:r>
            <a:r>
              <a:rPr lang="ru-RU" sz="1600" dirty="0"/>
              <a:t>) </a:t>
            </a:r>
            <a:r>
              <a:rPr lang="ru-RU" sz="1600" dirty="0" err="1"/>
              <a:t>пайдалана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логин мен пароль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</a:t>
            </a:r>
            <a:r>
              <a:rPr lang="ru-RU" sz="1600" dirty="0" err="1"/>
              <a:t>ешқашан</a:t>
            </a:r>
            <a:r>
              <a:rPr lang="ru-RU" sz="1600" dirty="0"/>
              <a:t> </a:t>
            </a:r>
            <a:r>
              <a:rPr lang="ru-RU" sz="1600" dirty="0" err="1"/>
              <a:t>жібермеңіз</a:t>
            </a:r>
            <a:r>
              <a:rPr lang="ru-RU" sz="1600" dirty="0"/>
              <a:t>);</a:t>
            </a:r>
          </a:p>
          <a:p>
            <a:pPr>
              <a:lnSpc>
                <a:spcPct val="100000"/>
              </a:lnSpc>
            </a:pPr>
            <a:r>
              <a:rPr lang="ru-RU" sz="1600" dirty="0" err="1"/>
              <a:t>құпия</a:t>
            </a:r>
            <a:r>
              <a:rPr lang="ru-RU" sz="1600" dirty="0"/>
              <a:t> </a:t>
            </a:r>
            <a:r>
              <a:rPr lang="ru-RU" sz="1600" dirty="0" err="1"/>
              <a:t>деректерді</a:t>
            </a:r>
            <a:r>
              <a:rPr lang="ru-RU" sz="1600" dirty="0"/>
              <a:t> </a:t>
            </a:r>
            <a:r>
              <a:rPr lang="ru-RU" sz="1600" dirty="0" err="1"/>
              <a:t>жібергенде</a:t>
            </a:r>
            <a:r>
              <a:rPr lang="ru-RU" sz="1600" dirty="0"/>
              <a:t>, </a:t>
            </a:r>
            <a:r>
              <a:rPr lang="ru-RU" sz="1600" dirty="0" err="1"/>
              <a:t>мүмкін</a:t>
            </a:r>
            <a:r>
              <a:rPr lang="ru-RU" sz="1600" dirty="0"/>
              <a:t> </a:t>
            </a:r>
            <a:r>
              <a:rPr lang="ru-RU" sz="1600" dirty="0" err="1"/>
              <a:t>болған</a:t>
            </a:r>
            <a:r>
              <a:rPr lang="ru-RU" sz="1600" dirty="0"/>
              <a:t> </a:t>
            </a:r>
            <a:r>
              <a:rPr lang="ru-RU" sz="1600" dirty="0" err="1"/>
              <a:t>жағдайда</a:t>
            </a:r>
            <a:r>
              <a:rPr lang="ru-RU" sz="1600" dirty="0"/>
              <a:t> </a:t>
            </a:r>
            <a:r>
              <a:rPr lang="en-US" sz="1600" dirty="0"/>
              <a:t>VPN </a:t>
            </a:r>
            <a:r>
              <a:rPr lang="ru-RU" sz="1600" dirty="0" err="1"/>
              <a:t>байланысын</a:t>
            </a:r>
            <a:r>
              <a:rPr lang="ru-RU" sz="1600" dirty="0"/>
              <a:t> </a:t>
            </a:r>
            <a:r>
              <a:rPr lang="ru-RU" sz="1600" dirty="0" err="1"/>
              <a:t>пайдаланыңыз</a:t>
            </a:r>
            <a:r>
              <a:rPr lang="ru-RU" sz="16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600" dirty="0" err="1"/>
              <a:t>үй</a:t>
            </a:r>
            <a:r>
              <a:rPr lang="ru-RU" sz="1600" dirty="0"/>
              <a:t> </a:t>
            </a:r>
            <a:r>
              <a:rPr lang="ru-RU" sz="1600" dirty="0" err="1"/>
              <a:t>желілеріндегі</a:t>
            </a:r>
            <a:r>
              <a:rPr lang="ru-RU" sz="1600" dirty="0"/>
              <a:t> </a:t>
            </a:r>
            <a:r>
              <a:rPr lang="ru-RU" sz="1600" dirty="0" err="1"/>
              <a:t>қауіпсіздік</a:t>
            </a:r>
            <a:r>
              <a:rPr lang="ru-RU" sz="1600" dirty="0"/>
              <a:t> </a:t>
            </a:r>
            <a:r>
              <a:rPr lang="ru-RU" sz="1600" dirty="0" err="1"/>
              <a:t>мүмкіндіктерін</a:t>
            </a:r>
            <a:r>
              <a:rPr lang="ru-RU" sz="1600" dirty="0"/>
              <a:t> </a:t>
            </a:r>
            <a:r>
              <a:rPr lang="ru-RU" sz="1600" dirty="0" err="1"/>
              <a:t>қосыңыз</a:t>
            </a:r>
            <a:r>
              <a:rPr lang="ru-RU" sz="16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600" dirty="0" err="1"/>
              <a:t>қауіпсіздік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en-US" sz="1600" dirty="0"/>
              <a:t>WPA2 </a:t>
            </a:r>
            <a:r>
              <a:rPr lang="ru-RU" sz="1600" dirty="0" err="1"/>
              <a:t>шифрлауын</a:t>
            </a:r>
            <a:r>
              <a:rPr lang="ru-RU" sz="1600" dirty="0"/>
              <a:t> </a:t>
            </a:r>
            <a:r>
              <a:rPr lang="ru-RU" sz="1600" dirty="0" err="1"/>
              <a:t>пайдаланыңыз</a:t>
            </a:r>
            <a:r>
              <a:rPr lang="ru-RU" sz="16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600" dirty="0" err="1"/>
              <a:t>Мобильді</a:t>
            </a:r>
            <a:r>
              <a:rPr lang="ru-RU" sz="1600" dirty="0"/>
              <a:t> </a:t>
            </a:r>
            <a:r>
              <a:rPr lang="ru-RU" sz="1600" dirty="0" err="1"/>
              <a:t>құрылғы</a:t>
            </a:r>
            <a:r>
              <a:rPr lang="ru-RU" sz="1600" dirty="0"/>
              <a:t> </a:t>
            </a:r>
            <a:r>
              <a:rPr lang="en-US" sz="1600" dirty="0"/>
              <a:t>Wi-Fi </a:t>
            </a:r>
            <a:r>
              <a:rPr lang="ru-RU" sz="1600" dirty="0" err="1"/>
              <a:t>ауқымынан</a:t>
            </a:r>
            <a:r>
              <a:rPr lang="ru-RU" sz="1600" dirty="0"/>
              <a:t> </a:t>
            </a:r>
            <a:r>
              <a:rPr lang="ru-RU" sz="1600" dirty="0" err="1"/>
              <a:t>тыс</a:t>
            </a:r>
            <a:r>
              <a:rPr lang="ru-RU" sz="1600" dirty="0"/>
              <a:t> </a:t>
            </a:r>
            <a:r>
              <a:rPr lang="ru-RU" sz="1600" dirty="0" err="1"/>
              <a:t>болғанда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en-US" sz="1600" dirty="0"/>
              <a:t>Wi-Fi </a:t>
            </a:r>
            <a:r>
              <a:rPr lang="ru-RU" sz="1600" dirty="0" err="1"/>
              <a:t>желісіне</a:t>
            </a:r>
            <a:r>
              <a:rPr lang="ru-RU" sz="1600" dirty="0"/>
              <a:t> </a:t>
            </a:r>
            <a:r>
              <a:rPr lang="ru-RU" sz="1600" dirty="0" err="1"/>
              <a:t>қосылу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.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жетімді</a:t>
            </a:r>
            <a:r>
              <a:rPr lang="ru-RU" sz="1600" dirty="0"/>
              <a:t> </a:t>
            </a:r>
            <a:r>
              <a:rPr lang="en-US" sz="1600" dirty="0"/>
              <a:t>Wi-Fi </a:t>
            </a:r>
            <a:r>
              <a:rPr lang="ru-RU" sz="1600" dirty="0" err="1"/>
              <a:t>желілері</a:t>
            </a:r>
            <a:r>
              <a:rPr lang="ru-RU" sz="1600" dirty="0"/>
              <a:t> </a:t>
            </a:r>
            <a:r>
              <a:rPr lang="ru-RU" sz="1600" dirty="0" err="1"/>
              <a:t>жоқ</a:t>
            </a:r>
            <a:r>
              <a:rPr lang="ru-RU" sz="1600" dirty="0"/>
              <a:t> </a:t>
            </a:r>
            <a:r>
              <a:rPr lang="ru-RU" sz="1600" dirty="0" err="1"/>
              <a:t>болса</a:t>
            </a:r>
            <a:r>
              <a:rPr lang="ru-RU" sz="1600" dirty="0"/>
              <a:t>, </a:t>
            </a:r>
            <a:r>
              <a:rPr lang="ru-RU" sz="1600" dirty="0" err="1"/>
              <a:t>ұялы</a:t>
            </a:r>
            <a:r>
              <a:rPr lang="ru-RU" sz="1600" dirty="0"/>
              <a:t> </a:t>
            </a:r>
            <a:r>
              <a:rPr lang="ru-RU" sz="1600" dirty="0" err="1"/>
              <a:t>құрылғы</a:t>
            </a:r>
            <a:r>
              <a:rPr lang="ru-RU" sz="1600" dirty="0"/>
              <a:t> </a:t>
            </a:r>
            <a:r>
              <a:rPr lang="ru-RU" sz="1600" dirty="0" err="1"/>
              <a:t>деректер</a:t>
            </a:r>
            <a:r>
              <a:rPr lang="ru-RU" sz="1600" dirty="0"/>
              <a:t> </a:t>
            </a:r>
            <a:r>
              <a:rPr lang="ru-RU" sz="1600" dirty="0" err="1"/>
              <a:t>желісіне</a:t>
            </a:r>
            <a:r>
              <a:rPr lang="ru-RU" sz="1600" dirty="0"/>
              <a:t> </a:t>
            </a:r>
            <a:r>
              <a:rPr lang="ru-RU" sz="1600" dirty="0" err="1"/>
              <a:t>қосылады</a:t>
            </a:r>
            <a:r>
              <a:rPr lang="ru-RU" sz="16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қосылымдар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56" y="2477724"/>
            <a:ext cx="4541144" cy="30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366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07" y="1232593"/>
            <a:ext cx="8733677" cy="2587053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/>
              <a:t>. Перевести в</a:t>
            </a:r>
            <a:r>
              <a:rPr lang="en-US" sz="1800" dirty="0" err="1"/>
              <a:t>GoogleBing</a:t>
            </a:r>
            <a:r>
              <a:rPr lang="ru-RU" sz="1800" dirty="0" err="1"/>
              <a:t>Мобильді</a:t>
            </a:r>
            <a:r>
              <a:rPr lang="ru-RU" sz="1800" dirty="0"/>
              <a:t> </a:t>
            </a:r>
            <a:r>
              <a:rPr lang="ru-RU" sz="1800" dirty="0" err="1"/>
              <a:t>құрылғылар</a:t>
            </a:r>
            <a:r>
              <a:rPr lang="ru-RU" sz="1800" dirty="0"/>
              <a:t> </a:t>
            </a:r>
            <a:r>
              <a:rPr lang="ru-RU" sz="1800" dirty="0" err="1"/>
              <a:t>Интернетке</a:t>
            </a:r>
            <a:r>
              <a:rPr lang="ru-RU" sz="1800" dirty="0"/>
              <a:t> </a:t>
            </a:r>
            <a:r>
              <a:rPr lang="ru-RU" sz="1800" dirty="0" err="1"/>
              <a:t>шығу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en-US" sz="1800" dirty="0"/>
              <a:t>Wi-Fi </a:t>
            </a:r>
            <a:r>
              <a:rPr lang="ru-RU" sz="1800" dirty="0" err="1"/>
              <a:t>желісін</a:t>
            </a:r>
            <a:r>
              <a:rPr lang="ru-RU" sz="1800" dirty="0"/>
              <a:t> </a:t>
            </a:r>
            <a:r>
              <a:rPr lang="ru-RU" sz="1800" dirty="0" err="1"/>
              <a:t>пайдалануға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, </a:t>
            </a:r>
            <a:r>
              <a:rPr lang="ru-RU" sz="1800" dirty="0" err="1"/>
              <a:t>егер</a:t>
            </a:r>
            <a:r>
              <a:rPr lang="ru-RU" sz="1800" dirty="0"/>
              <a:t> </a:t>
            </a:r>
            <a:r>
              <a:rPr lang="ru-RU" sz="1800" dirty="0" err="1"/>
              <a:t>ол</a:t>
            </a:r>
            <a:r>
              <a:rPr lang="ru-RU" sz="1800" dirty="0"/>
              <a:t> бар </a:t>
            </a:r>
            <a:r>
              <a:rPr lang="ru-RU" sz="1800" dirty="0" err="1"/>
              <a:t>болса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құрылғы</a:t>
            </a:r>
            <a:r>
              <a:rPr lang="ru-RU" sz="1800" dirty="0"/>
              <a:t> </a:t>
            </a:r>
            <a:r>
              <a:rPr lang="ru-RU" sz="1800" dirty="0" err="1"/>
              <a:t>кіру</a:t>
            </a:r>
            <a:r>
              <a:rPr lang="ru-RU" sz="1800" dirty="0"/>
              <a:t> </a:t>
            </a:r>
            <a:r>
              <a:rPr lang="ru-RU" sz="1800" dirty="0" err="1"/>
              <a:t>нүктесіне</a:t>
            </a:r>
            <a:r>
              <a:rPr lang="ru-RU" sz="1800" dirty="0"/>
              <a:t> </a:t>
            </a:r>
            <a:r>
              <a:rPr lang="ru-RU" sz="1800" dirty="0" err="1"/>
              <a:t>қосылып</a:t>
            </a:r>
            <a:r>
              <a:rPr lang="ru-RU" sz="1800" dirty="0"/>
              <a:t>, </a:t>
            </a:r>
            <a:r>
              <a:rPr lang="en-US" sz="1800" dirty="0"/>
              <a:t>IP </a:t>
            </a:r>
            <a:r>
              <a:rPr lang="ru-RU" sz="1800" dirty="0" err="1"/>
              <a:t>мекенжайын</a:t>
            </a:r>
            <a:r>
              <a:rPr lang="ru-RU" sz="1800" dirty="0"/>
              <a:t> ала </a:t>
            </a:r>
            <a:r>
              <a:rPr lang="ru-RU" sz="1800" dirty="0" err="1"/>
              <a:t>алады</a:t>
            </a:r>
            <a:r>
              <a:rPr lang="ru-RU" sz="1800" dirty="0"/>
              <a:t>. </a:t>
            </a:r>
            <a:r>
              <a:rPr lang="ru-RU" sz="1800" dirty="0" err="1"/>
              <a:t>Егер</a:t>
            </a:r>
            <a:r>
              <a:rPr lang="ru-RU" sz="1800" dirty="0"/>
              <a:t> </a:t>
            </a:r>
            <a:r>
              <a:rPr lang="en-US" sz="1800" dirty="0"/>
              <a:t>Wi-Fi </a:t>
            </a:r>
            <a:r>
              <a:rPr lang="ru-RU" sz="1800" dirty="0" err="1"/>
              <a:t>желісі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жетімсіз</a:t>
            </a:r>
            <a:r>
              <a:rPr lang="ru-RU" sz="1800" dirty="0"/>
              <a:t> </a:t>
            </a:r>
            <a:r>
              <a:rPr lang="ru-RU" sz="1800" dirty="0" err="1"/>
              <a:t>болса</a:t>
            </a:r>
            <a:r>
              <a:rPr lang="ru-RU" sz="1800" dirty="0"/>
              <a:t>, </a:t>
            </a:r>
            <a:r>
              <a:rPr lang="ru-RU" sz="1800" dirty="0" err="1"/>
              <a:t>құрылғы</a:t>
            </a:r>
            <a:r>
              <a:rPr lang="ru-RU" sz="1800" dirty="0"/>
              <a:t> </a:t>
            </a:r>
            <a:r>
              <a:rPr lang="ru-RU" sz="1800" dirty="0" err="1"/>
              <a:t>орнатылған</a:t>
            </a:r>
            <a:r>
              <a:rPr lang="ru-RU" sz="1800" dirty="0"/>
              <a:t> </a:t>
            </a:r>
            <a:r>
              <a:rPr lang="ru-RU" sz="1800" dirty="0" err="1"/>
              <a:t>болса</a:t>
            </a:r>
            <a:r>
              <a:rPr lang="ru-RU" sz="1800" dirty="0"/>
              <a:t>, </a:t>
            </a:r>
            <a:r>
              <a:rPr lang="ru-RU" sz="1800" dirty="0" err="1"/>
              <a:t>деректер</a:t>
            </a:r>
            <a:r>
              <a:rPr lang="ru-RU" sz="1800" dirty="0"/>
              <a:t> </a:t>
            </a:r>
            <a:r>
              <a:rPr lang="ru-RU" sz="1800" dirty="0" err="1"/>
              <a:t>байланысын</a:t>
            </a:r>
            <a:r>
              <a:rPr lang="ru-RU" sz="1800" dirty="0"/>
              <a:t> </a:t>
            </a:r>
            <a:r>
              <a:rPr lang="ru-RU" sz="1800" dirty="0" err="1"/>
              <a:t>пайдаланады</a:t>
            </a:r>
            <a:r>
              <a:rPr lang="ru-RU" sz="1800" dirty="0"/>
              <a:t>. </a:t>
            </a:r>
          </a:p>
          <a:p>
            <a:r>
              <a:rPr lang="en-US" sz="1800" dirty="0"/>
              <a:t>Bluetooth-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автоматты</a:t>
            </a:r>
            <a:r>
              <a:rPr lang="ru-RU" sz="1800" dirty="0"/>
              <a:t> </a:t>
            </a:r>
            <a:r>
              <a:rPr lang="ru-RU" sz="1800" dirty="0" err="1"/>
              <a:t>режимде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істейтін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өте</a:t>
            </a:r>
            <a:r>
              <a:rPr lang="ru-RU" sz="1800" dirty="0"/>
              <a:t> аз </a:t>
            </a:r>
            <a:r>
              <a:rPr lang="ru-RU" sz="1800" dirty="0" err="1"/>
              <a:t>электр</a:t>
            </a:r>
            <a:r>
              <a:rPr lang="ru-RU" sz="1800" dirty="0"/>
              <a:t> </a:t>
            </a:r>
            <a:r>
              <a:rPr lang="ru-RU" sz="1800" dirty="0" err="1"/>
              <a:t>энергиясын</a:t>
            </a:r>
            <a:r>
              <a:rPr lang="ru-RU" sz="1800" dirty="0"/>
              <a:t> </a:t>
            </a:r>
            <a:r>
              <a:rPr lang="ru-RU" sz="1800" dirty="0" err="1"/>
              <a:t>тұтынатын</a:t>
            </a:r>
            <a:r>
              <a:rPr lang="ru-RU" sz="1800" dirty="0"/>
              <a:t> </a:t>
            </a:r>
            <a:r>
              <a:rPr lang="ru-RU" sz="1800" dirty="0" err="1"/>
              <a:t>сымсыз</a:t>
            </a:r>
            <a:r>
              <a:rPr lang="ru-RU" sz="1800" dirty="0"/>
              <a:t> технология.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уақытта</a:t>
            </a:r>
            <a:r>
              <a:rPr lang="ru-RU" sz="1800" dirty="0"/>
              <a:t> </a:t>
            </a:r>
            <a:r>
              <a:rPr lang="ru-RU" sz="1800" dirty="0" err="1"/>
              <a:t>бір-біріне</a:t>
            </a:r>
            <a:r>
              <a:rPr lang="ru-RU" sz="1800" dirty="0"/>
              <a:t> </a:t>
            </a:r>
            <a:r>
              <a:rPr lang="ru-RU" sz="1800" dirty="0" err="1"/>
              <a:t>сегіз</a:t>
            </a:r>
            <a:r>
              <a:rPr lang="ru-RU" sz="1800" dirty="0"/>
              <a:t> </a:t>
            </a:r>
            <a:r>
              <a:rPr lang="en-US" sz="1800" dirty="0"/>
              <a:t>Bluetooth </a:t>
            </a:r>
            <a:r>
              <a:rPr lang="ru-RU" sz="1800" dirty="0" err="1"/>
              <a:t>құрылғысына</a:t>
            </a:r>
            <a:r>
              <a:rPr lang="ru-RU" sz="1800" dirty="0"/>
              <a:t> </a:t>
            </a:r>
            <a:r>
              <a:rPr lang="ru-RU" sz="1800" dirty="0" err="1"/>
              <a:t>дейін</a:t>
            </a:r>
            <a:r>
              <a:rPr lang="ru-RU" sz="1800" dirty="0"/>
              <a:t> </a:t>
            </a:r>
            <a:r>
              <a:rPr lang="ru-RU" sz="1800" dirty="0" err="1"/>
              <a:t>қосуға</a:t>
            </a:r>
            <a:r>
              <a:rPr lang="ru-RU" sz="1800" dirty="0"/>
              <a:t> </a:t>
            </a:r>
            <a:r>
              <a:rPr lang="ru-RU" sz="1800" dirty="0" err="1"/>
              <a:t>боладыМобильді</a:t>
            </a:r>
            <a:r>
              <a:rPr lang="ru-RU" sz="1800" dirty="0"/>
              <a:t> </a:t>
            </a:r>
            <a:r>
              <a:rPr lang="ru-RU" sz="1800" dirty="0" err="1"/>
              <a:t>құрылғылар</a:t>
            </a:r>
            <a:r>
              <a:rPr lang="ru-RU" sz="1800" dirty="0"/>
              <a:t> </a:t>
            </a:r>
            <a:r>
              <a:rPr lang="ru-RU" sz="1800" dirty="0" err="1"/>
              <a:t>Интернетке</a:t>
            </a:r>
            <a:r>
              <a:rPr lang="ru-RU" sz="1800" dirty="0"/>
              <a:t> </a:t>
            </a:r>
            <a:r>
              <a:rPr lang="ru-RU" sz="1800" dirty="0" err="1"/>
              <a:t>шығу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en-US" sz="1800" dirty="0"/>
              <a:t>Wi-Fi </a:t>
            </a:r>
            <a:r>
              <a:rPr lang="ru-RU" sz="1800" dirty="0" err="1"/>
              <a:t>желісін</a:t>
            </a:r>
            <a:r>
              <a:rPr lang="ru-RU" sz="1800" dirty="0"/>
              <a:t> </a:t>
            </a:r>
            <a:r>
              <a:rPr lang="ru-RU" sz="1800" dirty="0" err="1"/>
              <a:t>пайдалануға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, </a:t>
            </a:r>
            <a:r>
              <a:rPr lang="ru-RU" sz="1800" dirty="0" err="1"/>
              <a:t>егер</a:t>
            </a:r>
            <a:r>
              <a:rPr lang="ru-RU" sz="1800" dirty="0"/>
              <a:t> </a:t>
            </a:r>
            <a:r>
              <a:rPr lang="ru-RU" sz="1800" dirty="0" err="1"/>
              <a:t>ол</a:t>
            </a:r>
            <a:r>
              <a:rPr lang="ru-RU" sz="1800" dirty="0"/>
              <a:t> бар </a:t>
            </a:r>
            <a:r>
              <a:rPr lang="ru-RU" sz="1800" dirty="0" err="1"/>
              <a:t>болса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құрылғы</a:t>
            </a:r>
            <a:r>
              <a:rPr lang="ru-RU" sz="1800" dirty="0"/>
              <a:t> </a:t>
            </a:r>
            <a:r>
              <a:rPr lang="ru-RU" sz="1800" dirty="0" err="1"/>
              <a:t>кіру</a:t>
            </a:r>
            <a:r>
              <a:rPr lang="ru-RU" sz="1800" dirty="0"/>
              <a:t> </a:t>
            </a:r>
            <a:r>
              <a:rPr lang="ru-RU" sz="1800" dirty="0" err="1"/>
              <a:t>нүктесіне</a:t>
            </a:r>
            <a:r>
              <a:rPr lang="ru-RU" sz="1800" dirty="0"/>
              <a:t> </a:t>
            </a:r>
            <a:r>
              <a:rPr lang="ru-RU" sz="1800" dirty="0" err="1"/>
              <a:t>қосылып</a:t>
            </a:r>
            <a:r>
              <a:rPr lang="ru-RU" sz="1800" dirty="0"/>
              <a:t>, </a:t>
            </a:r>
            <a:r>
              <a:rPr lang="en-US" sz="1800" dirty="0"/>
              <a:t>IP </a:t>
            </a:r>
            <a:r>
              <a:rPr lang="ru-RU" sz="1800" dirty="0" err="1"/>
              <a:t>мекенжайын</a:t>
            </a:r>
            <a:r>
              <a:rPr lang="ru-RU" sz="1800" dirty="0"/>
              <a:t> ала </a:t>
            </a:r>
            <a:r>
              <a:rPr lang="ru-RU" sz="1800" dirty="0" err="1"/>
              <a:t>алады</a:t>
            </a:r>
            <a:r>
              <a:rPr lang="ru-RU" sz="1800" dirty="0"/>
              <a:t>. </a:t>
            </a:r>
            <a:r>
              <a:rPr lang="ru-RU" sz="1800" dirty="0" err="1"/>
              <a:t>Егер</a:t>
            </a:r>
            <a:r>
              <a:rPr lang="ru-RU" sz="1800" dirty="0"/>
              <a:t> </a:t>
            </a:r>
            <a:r>
              <a:rPr lang="en-US" sz="1800" dirty="0"/>
              <a:t>Wi-Fi </a:t>
            </a:r>
            <a:r>
              <a:rPr lang="ru-RU" sz="1800" dirty="0" err="1"/>
              <a:t>желісі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жетімсіз</a:t>
            </a:r>
            <a:r>
              <a:rPr lang="ru-RU" sz="1800" dirty="0"/>
              <a:t> </a:t>
            </a:r>
            <a:r>
              <a:rPr lang="ru-RU" sz="1800" dirty="0" err="1"/>
              <a:t>болса</a:t>
            </a:r>
            <a:r>
              <a:rPr lang="ru-RU" sz="1800" dirty="0"/>
              <a:t>, </a:t>
            </a:r>
            <a:r>
              <a:rPr lang="ru-RU" sz="1800" dirty="0" err="1"/>
              <a:t>құрылғы</a:t>
            </a:r>
            <a:r>
              <a:rPr lang="ru-RU" sz="1800" dirty="0"/>
              <a:t> </a:t>
            </a:r>
            <a:r>
              <a:rPr lang="ru-RU" sz="1800" dirty="0" err="1"/>
              <a:t>орнатылған</a:t>
            </a:r>
            <a:r>
              <a:rPr lang="ru-RU" sz="1800" dirty="0"/>
              <a:t> </a:t>
            </a:r>
            <a:r>
              <a:rPr lang="ru-RU" sz="1800" dirty="0" err="1"/>
              <a:t>болса</a:t>
            </a:r>
            <a:r>
              <a:rPr lang="ru-RU" sz="1800" dirty="0"/>
              <a:t>, </a:t>
            </a:r>
            <a:r>
              <a:rPr lang="ru-RU" sz="1800" dirty="0" err="1"/>
              <a:t>деректер</a:t>
            </a:r>
            <a:r>
              <a:rPr lang="ru-RU" sz="1800" dirty="0"/>
              <a:t> </a:t>
            </a:r>
            <a:r>
              <a:rPr lang="ru-RU" sz="1800" dirty="0" err="1"/>
              <a:t>байланысын</a:t>
            </a:r>
            <a:r>
              <a:rPr lang="ru-RU" sz="1800" dirty="0"/>
              <a:t> </a:t>
            </a:r>
            <a:r>
              <a:rPr lang="ru-RU" sz="1800" dirty="0" err="1"/>
              <a:t>пайдаланады</a:t>
            </a:r>
            <a:r>
              <a:rPr lang="ru-RU" sz="1800" dirty="0"/>
              <a:t>. </a:t>
            </a:r>
          </a:p>
          <a:p>
            <a:r>
              <a:rPr lang="en-US" sz="1800" dirty="0"/>
              <a:t>Bluetooth-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автоматты</a:t>
            </a:r>
            <a:r>
              <a:rPr lang="ru-RU" sz="1800" dirty="0"/>
              <a:t> </a:t>
            </a:r>
            <a:r>
              <a:rPr lang="ru-RU" sz="1800" dirty="0" err="1"/>
              <a:t>режимде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істейтін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өте</a:t>
            </a:r>
            <a:r>
              <a:rPr lang="ru-RU" sz="1800" dirty="0"/>
              <a:t> аз </a:t>
            </a:r>
            <a:r>
              <a:rPr lang="ru-RU" sz="1800" dirty="0" err="1"/>
              <a:t>электр</a:t>
            </a:r>
            <a:r>
              <a:rPr lang="ru-RU" sz="1800" dirty="0"/>
              <a:t> </a:t>
            </a:r>
            <a:r>
              <a:rPr lang="ru-RU" sz="1800" dirty="0" err="1"/>
              <a:t>энергиясын</a:t>
            </a:r>
            <a:r>
              <a:rPr lang="ru-RU" sz="1800" dirty="0"/>
              <a:t> </a:t>
            </a:r>
            <a:r>
              <a:rPr lang="ru-RU" sz="1800" dirty="0" err="1"/>
              <a:t>тұтынатын</a:t>
            </a:r>
            <a:r>
              <a:rPr lang="ru-RU" sz="1800" dirty="0"/>
              <a:t> </a:t>
            </a:r>
            <a:r>
              <a:rPr lang="ru-RU" sz="1800" dirty="0" err="1"/>
              <a:t>сымсыз</a:t>
            </a:r>
            <a:r>
              <a:rPr lang="ru-RU" sz="1800" dirty="0"/>
              <a:t> технология.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уақытта</a:t>
            </a:r>
            <a:r>
              <a:rPr lang="ru-RU" sz="1800" dirty="0"/>
              <a:t> </a:t>
            </a:r>
            <a:r>
              <a:rPr lang="ru-RU" sz="1800" dirty="0" err="1"/>
              <a:t>бір-біріне</a:t>
            </a:r>
            <a:r>
              <a:rPr lang="ru-RU" sz="1800" dirty="0"/>
              <a:t> </a:t>
            </a:r>
            <a:r>
              <a:rPr lang="ru-RU" sz="1800" dirty="0" err="1"/>
              <a:t>сегіз</a:t>
            </a:r>
            <a:r>
              <a:rPr lang="ru-RU" sz="1800" dirty="0"/>
              <a:t> </a:t>
            </a:r>
            <a:r>
              <a:rPr lang="en-US" sz="1800" dirty="0"/>
              <a:t>Bluetooth </a:t>
            </a:r>
            <a:r>
              <a:rPr lang="ru-RU" sz="1800" dirty="0" err="1"/>
              <a:t>құрылғысына</a:t>
            </a:r>
            <a:r>
              <a:rPr lang="ru-RU" sz="1800" dirty="0"/>
              <a:t> </a:t>
            </a:r>
            <a:r>
              <a:rPr lang="ru-RU" sz="1800" dirty="0" err="1"/>
              <a:t>дейін</a:t>
            </a:r>
            <a:r>
              <a:rPr lang="ru-RU" sz="1800" dirty="0"/>
              <a:t> </a:t>
            </a:r>
            <a:r>
              <a:rPr lang="ru-RU" sz="1800" dirty="0" err="1"/>
              <a:t>қосуға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Желідегі</a:t>
            </a:r>
            <a:r>
              <a:rPr lang="ru-RU" sz="2800" dirty="0"/>
              <a:t> </a:t>
            </a:r>
            <a:r>
              <a:rPr lang="ru-RU" sz="2800" dirty="0" err="1"/>
              <a:t>мобильді</a:t>
            </a:r>
            <a:r>
              <a:rPr lang="ru-RU" sz="2800" dirty="0"/>
              <a:t> </a:t>
            </a:r>
            <a:r>
              <a:rPr lang="ru-RU" sz="2800" dirty="0" err="1"/>
              <a:t>құрылғылар</a:t>
            </a:r>
            <a:r>
              <a:rPr lang="ru-RU" sz="2800" dirty="0"/>
              <a:t> </a:t>
            </a:r>
            <a:r>
              <a:rPr lang="ru-RU" sz="2800" dirty="0" err="1"/>
              <a:t>ұялы</a:t>
            </a:r>
            <a:r>
              <a:rPr lang="ru-RU" sz="2800" dirty="0"/>
              <a:t> </a:t>
            </a:r>
            <a:r>
              <a:rPr lang="ru-RU" sz="2800" dirty="0" err="1"/>
              <a:t>желі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en-US" sz="2800" dirty="0"/>
              <a:t>Bluetooth </a:t>
            </a:r>
            <a:r>
              <a:rPr lang="ru-RU" sz="2800" dirty="0" err="1"/>
              <a:t>деректері</a:t>
            </a:r>
            <a:endParaRPr lang="ru-R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73" y="3998010"/>
            <a:ext cx="1421556" cy="263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75" y="3989012"/>
            <a:ext cx="1644824" cy="264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404" y="3989012"/>
            <a:ext cx="2761765" cy="26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247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/>
              <a:t>1Үй </a:t>
            </a:r>
            <a:r>
              <a:rPr lang="ru-RU" sz="2400" dirty="0" err="1"/>
              <a:t>желісі</a:t>
            </a:r>
            <a:r>
              <a:rPr lang="ru-RU" sz="2400" dirty="0"/>
              <a:t> </a:t>
            </a:r>
            <a:r>
              <a:rPr lang="ru-RU" sz="2400" dirty="0" err="1"/>
              <a:t>дегеніміз</a:t>
            </a:r>
            <a:r>
              <a:rPr lang="ru-RU" sz="2400" dirty="0"/>
              <a:t> не?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6" cy="5233315"/>
          </a:xfrm>
        </p:spPr>
        <p:txBody>
          <a:bodyPr>
            <a:normAutofit/>
          </a:bodyPr>
          <a:lstStyle/>
          <a:p>
            <a:r>
              <a:rPr lang="ru-RU" sz="2000" dirty="0" err="1"/>
              <a:t>Үй</a:t>
            </a:r>
            <a:r>
              <a:rPr lang="ru-RU" sz="2000" dirty="0"/>
              <a:t> </a:t>
            </a:r>
            <a:r>
              <a:rPr lang="ru-RU" sz="2000" dirty="0" err="1"/>
              <a:t>желісі-бұл</a:t>
            </a:r>
            <a:r>
              <a:rPr lang="ru-RU" sz="2000" dirty="0"/>
              <a:t> </a:t>
            </a:r>
            <a:r>
              <a:rPr lang="ru-RU" sz="2000" dirty="0" err="1"/>
              <a:t>құрылғы</a:t>
            </a:r>
            <a:r>
              <a:rPr lang="ru-RU" sz="2000" dirty="0"/>
              <a:t> </a:t>
            </a:r>
            <a:r>
              <a:rPr lang="ru-RU" sz="2000" dirty="0" err="1"/>
              <a:t>орнатылған</a:t>
            </a:r>
            <a:r>
              <a:rPr lang="ru-RU" sz="2000" dirty="0"/>
              <a:t> </a:t>
            </a:r>
            <a:r>
              <a:rPr lang="ru-RU" sz="2000" dirty="0" err="1"/>
              <a:t>маршрутизаторға</a:t>
            </a:r>
            <a:r>
              <a:rPr lang="ru-RU" sz="2000" dirty="0"/>
              <a:t> </a:t>
            </a:r>
            <a:r>
              <a:rPr lang="ru-RU" sz="2000" dirty="0" err="1"/>
              <a:t>қосылған</a:t>
            </a:r>
            <a:r>
              <a:rPr lang="ru-RU" sz="2000" dirty="0"/>
              <a:t> </a:t>
            </a:r>
            <a:r>
              <a:rPr lang="ru-RU" sz="2000" dirty="0" err="1"/>
              <a:t>Шағын</a:t>
            </a:r>
            <a:r>
              <a:rPr lang="ru-RU" sz="2000" dirty="0"/>
              <a:t> </a:t>
            </a:r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. Маршрутизатор </a:t>
            </a:r>
            <a:r>
              <a:rPr lang="ru-RU" sz="2000" dirty="0" err="1"/>
              <a:t>интернетке</a:t>
            </a:r>
            <a:r>
              <a:rPr lang="ru-RU" sz="2000" dirty="0"/>
              <a:t> </a:t>
            </a:r>
            <a:r>
              <a:rPr lang="ru-RU" sz="2000" dirty="0" err="1"/>
              <a:t>қосылған</a:t>
            </a:r>
            <a:r>
              <a:rPr lang="ru-RU" sz="2000" dirty="0"/>
              <a:t>. </a:t>
            </a:r>
            <a:r>
              <a:rPr lang="ru-RU" sz="2000" dirty="0" err="1"/>
              <a:t>Әдетте</a:t>
            </a:r>
            <a:r>
              <a:rPr lang="ru-RU" sz="2000" dirty="0"/>
              <a:t>, </a:t>
            </a:r>
            <a:r>
              <a:rPr lang="ru-RU" sz="2000" dirty="0" err="1"/>
              <a:t>үй</a:t>
            </a:r>
            <a:r>
              <a:rPr lang="ru-RU" sz="2000" dirty="0"/>
              <a:t> маршрутизаторы </a:t>
            </a:r>
            <a:r>
              <a:rPr lang="ru-RU" sz="2000" dirty="0" err="1"/>
              <a:t>сымды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сымсыз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Нарыққа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технологиялар</a:t>
            </a:r>
            <a:r>
              <a:rPr lang="ru-RU" sz="2000" dirty="0"/>
              <a:t> </a:t>
            </a:r>
            <a:r>
              <a:rPr lang="ru-RU" sz="2000" dirty="0" err="1"/>
              <a:t>шыққаннан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тұрмыстық</a:t>
            </a:r>
            <a:r>
              <a:rPr lang="ru-RU" sz="2000" dirty="0"/>
              <a:t> </a:t>
            </a:r>
            <a:r>
              <a:rPr lang="ru-RU" sz="2000" dirty="0" err="1"/>
              <a:t>функциялар</a:t>
            </a:r>
            <a:r>
              <a:rPr lang="ru-RU" sz="2000" dirty="0"/>
              <a:t> </a:t>
            </a:r>
            <a:r>
              <a:rPr lang="ru-RU" sz="2000" dirty="0" err="1"/>
              <a:t>қосу</a:t>
            </a:r>
            <a:r>
              <a:rPr lang="ru-RU" sz="2000" dirty="0"/>
              <a:t> мен </a:t>
            </a:r>
            <a:r>
              <a:rPr lang="ru-RU" sz="2000" dirty="0" err="1"/>
              <a:t>басқару</a:t>
            </a:r>
            <a:r>
              <a:rPr lang="ru-RU" sz="2000" dirty="0"/>
              <a:t> </a:t>
            </a:r>
            <a:r>
              <a:rPr lang="ru-RU" sz="2000" dirty="0" err="1"/>
              <a:t>мүмкіндігін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ететін</a:t>
            </a:r>
            <a:r>
              <a:rPr lang="ru-RU" sz="2000" dirty="0"/>
              <a:t>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Шағын</a:t>
            </a:r>
            <a:r>
              <a:rPr lang="ru-RU" sz="2000" dirty="0"/>
              <a:t> бизнес пен </a:t>
            </a:r>
            <a:r>
              <a:rPr lang="ru-RU" sz="2000" dirty="0" err="1"/>
              <a:t>үйге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маршрутизаторлар</a:t>
            </a:r>
            <a:r>
              <a:rPr lang="ru-RU" sz="2000" dirty="0"/>
              <a:t>, </a:t>
            </a:r>
            <a:r>
              <a:rPr lang="ru-RU" sz="2000" dirty="0" err="1"/>
              <a:t>әдетте</a:t>
            </a:r>
            <a:r>
              <a:rPr lang="ru-RU" sz="2000" dirty="0"/>
              <a:t>,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порттармен</a:t>
            </a:r>
            <a:r>
              <a:rPr lang="ru-RU" sz="2000" dirty="0"/>
              <a:t> </a:t>
            </a:r>
            <a:r>
              <a:rPr lang="ru-RU" sz="2000" dirty="0" err="1"/>
              <a:t>жабдықталған</a:t>
            </a:r>
            <a:r>
              <a:rPr lang="ru-RU" sz="2000" dirty="0"/>
              <a:t>: </a:t>
            </a:r>
            <a:r>
              <a:rPr lang="en-US" sz="2000" dirty="0"/>
              <a:t>Ethernet-</a:t>
            </a:r>
            <a:r>
              <a:rPr lang="ru-RU" sz="2000" dirty="0" err="1"/>
              <a:t>порттар</a:t>
            </a:r>
            <a:r>
              <a:rPr lang="ru-RU" sz="2000" dirty="0"/>
              <a:t> мен интернет порты.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негіздері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67" y="3554071"/>
            <a:ext cx="5061533" cy="31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68" y="4595150"/>
            <a:ext cx="8733677" cy="20602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технологияларда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</a:pP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желілерінде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лицензияланбайтын</a:t>
            </a:r>
            <a:r>
              <a:rPr lang="ru-RU" dirty="0"/>
              <a:t> 2,4 ГГц </a:t>
            </a:r>
            <a:r>
              <a:rPr lang="ru-RU" dirty="0" err="1"/>
              <a:t>және</a:t>
            </a:r>
            <a:r>
              <a:rPr lang="ru-RU" dirty="0"/>
              <a:t> 5 ГГц </a:t>
            </a:r>
            <a:r>
              <a:rPr lang="ru-RU" dirty="0" err="1"/>
              <a:t>жиіліктік</a:t>
            </a:r>
            <a:r>
              <a:rPr lang="ru-RU" dirty="0"/>
              <a:t> </a:t>
            </a:r>
            <a:r>
              <a:rPr lang="ru-RU" dirty="0" err="1"/>
              <a:t>диапазондарында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қатынау</a:t>
            </a:r>
            <a:r>
              <a:rPr lang="ru-RU" dirty="0"/>
              <a:t> </a:t>
            </a:r>
            <a:r>
              <a:rPr lang="ru-RU" dirty="0" err="1"/>
              <a:t>технологиялары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</a:pP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асырылатын</a:t>
            </a:r>
            <a:r>
              <a:rPr lang="ru-RU" dirty="0"/>
              <a:t> 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ХАТТАМАСЫ-</a:t>
            </a:r>
            <a:r>
              <a:rPr lang="en-US" dirty="0"/>
              <a:t>Ethernet. Ethernet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құрылғыларға</a:t>
            </a:r>
            <a:r>
              <a:rPr lang="ru-RU" dirty="0"/>
              <a:t> 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хаттамалар</a:t>
            </a:r>
            <a:r>
              <a:rPr lang="ru-RU" dirty="0"/>
              <a:t> </a:t>
            </a:r>
            <a:r>
              <a:rPr lang="ru-RU" dirty="0" err="1"/>
              <a:t>жиынтығын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үйдегі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технологиялар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3" y="1318866"/>
            <a:ext cx="8114870" cy="31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476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ru-RU" sz="2400" dirty="0"/>
              <a:t>2. </a:t>
            </a:r>
            <a:r>
              <a:rPr lang="ru-RU" sz="2400" dirty="0" err="1"/>
              <a:t>Wi-Fi</a:t>
            </a:r>
            <a:r>
              <a:rPr lang="ru-RU" sz="2400" dirty="0"/>
              <a:t> </a:t>
            </a:r>
            <a:r>
              <a:rPr lang="ru-RU" sz="2400" dirty="0" err="1"/>
              <a:t>қалай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жасайды</a:t>
            </a:r>
            <a:r>
              <a:rPr lang="ru-RU" sz="2400" dirty="0"/>
              <a:t>?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8534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27858"/>
            <a:ext cx="3392824" cy="486136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стандарттар</a:t>
            </a:r>
            <a:r>
              <a:rPr lang="ru-RU" dirty="0"/>
              <a:t> </a:t>
            </a:r>
            <a:r>
              <a:rPr lang="ru-RU" dirty="0" err="1"/>
              <a:t>әзірленді</a:t>
            </a:r>
            <a:r>
              <a:rPr lang="ru-RU" dirty="0"/>
              <a:t>. </a:t>
            </a:r>
            <a:r>
              <a:rPr lang="en-US" dirty="0"/>
              <a:t>IEEE 802.11 </a:t>
            </a:r>
            <a:r>
              <a:rPr lang="ru-RU" dirty="0"/>
              <a:t>стандарты </a:t>
            </a:r>
            <a:r>
              <a:rPr lang="en-US" dirty="0"/>
              <a:t>WLAN </a:t>
            </a:r>
            <a:r>
              <a:rPr lang="ru-RU" dirty="0" err="1"/>
              <a:t>желілеріндегі</a:t>
            </a:r>
            <a:r>
              <a:rPr lang="ru-RU" dirty="0"/>
              <a:t> </a:t>
            </a:r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ru-RU" dirty="0" err="1"/>
              <a:t>жұмысын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ru-RU" dirty="0"/>
              <a:t>. </a:t>
            </a:r>
          </a:p>
          <a:p>
            <a:pPr>
              <a:lnSpc>
                <a:spcPct val="120000"/>
              </a:lnSpc>
            </a:pPr>
            <a:r>
              <a:rPr lang="ru-RU" dirty="0"/>
              <a:t>802.11 </a:t>
            </a:r>
            <a:r>
              <a:rPr lang="ru-RU" dirty="0" err="1"/>
              <a:t>стандартын</a:t>
            </a:r>
            <a:r>
              <a:rPr lang="ru-RU" dirty="0"/>
              <a:t> </a:t>
            </a:r>
            <a:r>
              <a:rPr lang="ru-RU" dirty="0" err="1"/>
              <a:t>пайдаланатын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маршрутизаторларда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параметрлерді</a:t>
            </a:r>
            <a:r>
              <a:rPr lang="ru-RU" dirty="0"/>
              <a:t> </a:t>
            </a:r>
            <a:r>
              <a:rPr lang="ru-RU" dirty="0" err="1"/>
              <a:t>теңшеу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</a:pPr>
            <a:r>
              <a:rPr lang="en-US" dirty="0"/>
              <a:t>Network mode (</a:t>
            </a:r>
            <a:r>
              <a:rPr lang="ru-RU" dirty="0" err="1"/>
              <a:t>желілік</a:t>
            </a:r>
            <a:r>
              <a:rPr lang="ru-RU" dirty="0"/>
              <a:t> режим);</a:t>
            </a:r>
          </a:p>
          <a:p>
            <a:pPr>
              <a:lnSpc>
                <a:spcPct val="120000"/>
              </a:lnSpc>
            </a:pP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аты</a:t>
            </a:r>
            <a:r>
              <a:rPr lang="ru-RU" dirty="0"/>
              <a:t> (</a:t>
            </a:r>
            <a:r>
              <a:rPr lang="en-US" dirty="0"/>
              <a:t>Network Name, SSID);</a:t>
            </a:r>
          </a:p>
          <a:p>
            <a:pPr>
              <a:lnSpc>
                <a:spcPct val="120000"/>
              </a:lnSpc>
            </a:pPr>
            <a:r>
              <a:rPr lang="en-US" dirty="0"/>
              <a:t>Standard Channel (</a:t>
            </a:r>
            <a:r>
              <a:rPr lang="ru-RU" dirty="0" err="1"/>
              <a:t>стандартты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);</a:t>
            </a:r>
          </a:p>
          <a:p>
            <a:pPr>
              <a:lnSpc>
                <a:spcPct val="120000"/>
              </a:lnSpc>
            </a:pPr>
            <a:r>
              <a:rPr lang="en-US" dirty="0"/>
              <a:t>SSID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таратылатын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/>
              <a:t>Ескерту</a:t>
            </a:r>
            <a:r>
              <a:rPr lang="ru-RU" dirty="0"/>
              <a:t>: </a:t>
            </a:r>
            <a:r>
              <a:rPr lang="en-US" dirty="0"/>
              <a:t>SSID-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идентификаторы.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166"/>
            <a:ext cx="8229600" cy="1249472"/>
          </a:xfrm>
        </p:spPr>
        <p:txBody>
          <a:bodyPr>
            <a:normAutofit/>
          </a:bodyPr>
          <a:lstStyle/>
          <a:p>
            <a:r>
              <a:rPr lang="en-US" sz="1400" dirty="0"/>
              <a:t>Wi-Fi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істеу</a:t>
            </a:r>
            <a:r>
              <a:rPr lang="ru-RU" sz="1400" dirty="0"/>
              <a:t> </a:t>
            </a:r>
            <a:r>
              <a:rPr lang="ru-RU" sz="1400" dirty="0" err="1"/>
              <a:t>принциптері</a:t>
            </a:r>
            <a:r>
              <a:rPr lang="ru-RU" sz="1400" dirty="0"/>
              <a:t> </a:t>
            </a:r>
            <a:r>
              <a:rPr lang="ru-RU" sz="1400" dirty="0" err="1"/>
              <a:t>сымсыз</a:t>
            </a:r>
            <a:r>
              <a:rPr lang="ru-RU" sz="1400" dirty="0"/>
              <a:t> </a:t>
            </a:r>
            <a:r>
              <a:rPr lang="ru-RU" sz="1400" dirty="0" err="1"/>
              <a:t>деректер</a:t>
            </a:r>
            <a:r>
              <a:rPr lang="ru-RU" sz="1400" dirty="0"/>
              <a:t> беру </a:t>
            </a:r>
            <a:r>
              <a:rPr lang="ru-RU" sz="1400" dirty="0" err="1"/>
              <a:t>стандарттары</a:t>
            </a:r>
            <a:r>
              <a:rPr lang="en-US" sz="1400" dirty="0"/>
              <a:t>Wi-Fi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істеу</a:t>
            </a:r>
            <a:r>
              <a:rPr lang="ru-RU" sz="1400" dirty="0"/>
              <a:t> </a:t>
            </a:r>
            <a:r>
              <a:rPr lang="ru-RU" sz="1400" dirty="0" err="1"/>
              <a:t>принциптері</a:t>
            </a:r>
            <a:r>
              <a:rPr lang="ru-RU" sz="1400" dirty="0"/>
              <a:t> </a:t>
            </a:r>
            <a:r>
              <a:rPr lang="ru-RU" sz="1400" dirty="0" err="1"/>
              <a:t>сымсыз</a:t>
            </a:r>
            <a:r>
              <a:rPr lang="ru-RU" sz="1400" dirty="0"/>
              <a:t> </a:t>
            </a:r>
            <a:r>
              <a:rPr lang="ru-RU" sz="1400" dirty="0" err="1"/>
              <a:t>деректер</a:t>
            </a:r>
            <a:r>
              <a:rPr lang="ru-RU" sz="1400" dirty="0"/>
              <a:t> беру </a:t>
            </a:r>
            <a:r>
              <a:rPr lang="ru-RU" sz="1400" dirty="0" err="1"/>
              <a:t>стандарттары</a:t>
            </a:r>
            <a:endParaRPr lang="ru-RU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24" y="2324373"/>
            <a:ext cx="5451076" cy="45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276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6" y="4988687"/>
            <a:ext cx="8460239" cy="1766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жиілік</a:t>
            </a:r>
            <a:r>
              <a:rPr lang="ru-RU" sz="1400" dirty="0"/>
              <a:t> </a:t>
            </a:r>
            <a:r>
              <a:rPr lang="ru-RU" sz="1400" dirty="0" err="1"/>
              <a:t>диапазонында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істейтін</a:t>
            </a:r>
            <a:r>
              <a:rPr lang="ru-RU" sz="1400" dirty="0"/>
              <a:t> </a:t>
            </a:r>
            <a:r>
              <a:rPr lang="ru-RU" sz="1400" dirty="0" err="1"/>
              <a:t>сымсыз</a:t>
            </a:r>
            <a:r>
              <a:rPr lang="ru-RU" sz="1400" dirty="0"/>
              <a:t> </a:t>
            </a:r>
            <a:r>
              <a:rPr lang="ru-RU" sz="1400" dirty="0" err="1"/>
              <a:t>құрылғылар</a:t>
            </a:r>
            <a:r>
              <a:rPr lang="ru-RU" sz="1400" dirty="0"/>
              <a:t> </a:t>
            </a:r>
            <a:r>
              <a:rPr lang="en-US" sz="1400" dirty="0"/>
              <a:t>Wi-Fi </a:t>
            </a:r>
            <a:r>
              <a:rPr lang="ru-RU" sz="1400" dirty="0" err="1"/>
              <a:t>желісінде</a:t>
            </a:r>
            <a:r>
              <a:rPr lang="ru-RU" sz="1400" dirty="0"/>
              <a:t> </a:t>
            </a:r>
            <a:r>
              <a:rPr lang="ru-RU" sz="1400" dirty="0" err="1"/>
              <a:t>кедергі</a:t>
            </a:r>
            <a:r>
              <a:rPr lang="ru-RU" sz="1400" dirty="0"/>
              <a:t> </a:t>
            </a:r>
            <a:r>
              <a:rPr lang="ru-RU" sz="1400" dirty="0" err="1"/>
              <a:t>жасайды</a:t>
            </a:r>
            <a:r>
              <a:rPr lang="ru-RU" sz="1400" dirty="0"/>
              <a:t>. </a:t>
            </a:r>
            <a:r>
              <a:rPr lang="ru-RU" sz="1400" dirty="0" err="1"/>
              <a:t>Қол</a:t>
            </a:r>
            <a:r>
              <a:rPr lang="ru-RU" sz="1400" dirty="0"/>
              <a:t> </a:t>
            </a:r>
            <a:r>
              <a:rPr lang="ru-RU" sz="1400" dirty="0" err="1"/>
              <a:t>жетімді</a:t>
            </a:r>
            <a:r>
              <a:rPr lang="ru-RU" sz="1400" dirty="0"/>
              <a:t> </a:t>
            </a:r>
            <a:r>
              <a:rPr lang="ru-RU" sz="1400" dirty="0" err="1"/>
              <a:t>радиожиілік</a:t>
            </a:r>
            <a:r>
              <a:rPr lang="ru-RU" sz="1400" dirty="0"/>
              <a:t> </a:t>
            </a:r>
            <a:r>
              <a:rPr lang="ru-RU" sz="1400" dirty="0" err="1"/>
              <a:t>ауқымын</a:t>
            </a:r>
            <a:r>
              <a:rPr lang="ru-RU" sz="1400" dirty="0"/>
              <a:t> </a:t>
            </a:r>
            <a:r>
              <a:rPr lang="ru-RU" sz="1400" dirty="0" err="1"/>
              <a:t>бөлу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арналар</a:t>
            </a:r>
            <a:r>
              <a:rPr lang="ru-RU" sz="1400" dirty="0"/>
              <a:t> </a:t>
            </a:r>
            <a:r>
              <a:rPr lang="ru-RU" sz="1400" dirty="0" err="1"/>
              <a:t>құрылды</a:t>
            </a:r>
            <a:r>
              <a:rPr lang="ru-RU" sz="1400" dirty="0"/>
              <a:t>. </a:t>
            </a:r>
            <a:r>
              <a:rPr lang="ru-RU" sz="1400" dirty="0" err="1"/>
              <a:t>Әрбір</a:t>
            </a:r>
            <a:r>
              <a:rPr lang="ru-RU" sz="1400" dirty="0"/>
              <a:t> </a:t>
            </a:r>
            <a:r>
              <a:rPr lang="ru-RU" sz="1400" dirty="0" err="1"/>
              <a:t>арна</a:t>
            </a:r>
            <a:r>
              <a:rPr lang="ru-RU" sz="1400" dirty="0"/>
              <a:t> </a:t>
            </a:r>
            <a:r>
              <a:rPr lang="ru-RU" sz="1400" dirty="0" err="1"/>
              <a:t>басқа</a:t>
            </a:r>
            <a:r>
              <a:rPr lang="ru-RU" sz="1400" dirty="0"/>
              <a:t> </a:t>
            </a:r>
            <a:r>
              <a:rPr lang="ru-RU" sz="1400" dirty="0" err="1"/>
              <a:t>байланыс</a:t>
            </a:r>
            <a:r>
              <a:rPr lang="ru-RU" sz="1400" dirty="0"/>
              <a:t> сеансы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тасымалдаушы</a:t>
            </a:r>
            <a:r>
              <a:rPr lang="ru-RU" sz="1400" dirty="0"/>
              <a:t> </a:t>
            </a:r>
            <a:r>
              <a:rPr lang="ru-RU" sz="1400" dirty="0" err="1"/>
              <a:t>ретінде</a:t>
            </a:r>
            <a:r>
              <a:rPr lang="ru-RU" sz="1400" dirty="0"/>
              <a:t> </a:t>
            </a:r>
            <a:r>
              <a:rPr lang="ru-RU" sz="1400" dirty="0" err="1"/>
              <a:t>пайдаланылуы</a:t>
            </a:r>
            <a:r>
              <a:rPr lang="ru-RU" sz="1400" dirty="0"/>
              <a:t> </a:t>
            </a:r>
            <a:r>
              <a:rPr lang="ru-RU" sz="1400" dirty="0" err="1"/>
              <a:t>мүмкін</a:t>
            </a:r>
            <a:r>
              <a:rPr lang="ru-RU" sz="1400" dirty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400" dirty="0" err="1"/>
              <a:t>Сымсыз</a:t>
            </a:r>
            <a:r>
              <a:rPr lang="ru-RU" sz="1400" dirty="0"/>
              <a:t> </a:t>
            </a:r>
            <a:r>
              <a:rPr lang="ru-RU" sz="1400" dirty="0" err="1"/>
              <a:t>желілер</a:t>
            </a:r>
            <a:r>
              <a:rPr lang="ru-RU" sz="1400" dirty="0"/>
              <a:t> </a:t>
            </a:r>
            <a:r>
              <a:rPr lang="ru-RU" sz="1400" dirty="0" err="1"/>
              <a:t>тасымалдаушы</a:t>
            </a:r>
            <a:r>
              <a:rPr lang="ru-RU" sz="1400" dirty="0"/>
              <a:t> </a:t>
            </a:r>
            <a:r>
              <a:rPr lang="ru-RU" sz="1400" dirty="0" err="1"/>
              <a:t>бақылаумен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коллизияларды</a:t>
            </a:r>
            <a:r>
              <a:rPr lang="ru-RU" sz="1400" dirty="0"/>
              <a:t> </a:t>
            </a:r>
            <a:r>
              <a:rPr lang="ru-RU" sz="1400" dirty="0" err="1"/>
              <a:t>болдырмаумен</a:t>
            </a:r>
            <a:r>
              <a:rPr lang="ru-RU" sz="1400" dirty="0"/>
              <a:t> (</a:t>
            </a:r>
            <a:r>
              <a:rPr lang="en-US" sz="1400" dirty="0"/>
              <a:t>CSMA/CA) </a:t>
            </a:r>
            <a:r>
              <a:rPr lang="ru-RU" sz="1400" dirty="0" err="1"/>
              <a:t>көпше</a:t>
            </a:r>
            <a:r>
              <a:rPr lang="ru-RU" sz="1400" dirty="0"/>
              <a:t> </a:t>
            </a:r>
            <a:r>
              <a:rPr lang="ru-RU" sz="1400" dirty="0" err="1"/>
              <a:t>қатынау</a:t>
            </a:r>
            <a:r>
              <a:rPr lang="ru-RU" sz="1400" dirty="0"/>
              <a:t> </a:t>
            </a:r>
            <a:r>
              <a:rPr lang="ru-RU" sz="1400" dirty="0" err="1"/>
              <a:t>деп</a:t>
            </a:r>
            <a:r>
              <a:rPr lang="ru-RU" sz="1400" dirty="0"/>
              <a:t> </a:t>
            </a:r>
            <a:r>
              <a:rPr lang="ru-RU" sz="1400" dirty="0" err="1"/>
              <a:t>аталатын</a:t>
            </a:r>
            <a:r>
              <a:rPr lang="ru-RU" sz="1400" dirty="0"/>
              <a:t> </a:t>
            </a:r>
            <a:r>
              <a:rPr lang="ru-RU" sz="1400" dirty="0" err="1"/>
              <a:t>деректерді</a:t>
            </a:r>
            <a:r>
              <a:rPr lang="ru-RU" sz="1400" dirty="0"/>
              <a:t> беру </a:t>
            </a:r>
            <a:r>
              <a:rPr lang="ru-RU" sz="1400" dirty="0" err="1"/>
              <a:t>ортасына</a:t>
            </a:r>
            <a:r>
              <a:rPr lang="ru-RU" sz="1400" dirty="0"/>
              <a:t> </a:t>
            </a:r>
            <a:r>
              <a:rPr lang="ru-RU" sz="1400" dirty="0" err="1"/>
              <a:t>кіру</a:t>
            </a:r>
            <a:r>
              <a:rPr lang="ru-RU" sz="1400" dirty="0"/>
              <a:t> </a:t>
            </a:r>
            <a:r>
              <a:rPr lang="ru-RU" sz="1400" dirty="0" err="1"/>
              <a:t>әдісін</a:t>
            </a:r>
            <a:r>
              <a:rPr lang="ru-RU" sz="1400" dirty="0"/>
              <a:t> </a:t>
            </a:r>
            <a:r>
              <a:rPr lang="ru-RU" sz="1400" dirty="0" err="1"/>
              <a:t>қолданады</a:t>
            </a:r>
            <a:r>
              <a:rPr lang="ru-RU" sz="1400" dirty="0"/>
              <a:t>. </a:t>
            </a:r>
            <a:r>
              <a:rPr lang="en-US" sz="1400" dirty="0"/>
              <a:t>CSMA / CA </a:t>
            </a:r>
            <a:r>
              <a:rPr lang="ru-RU" sz="1400" dirty="0" err="1"/>
              <a:t>құрылғылар</a:t>
            </a:r>
            <a:r>
              <a:rPr lang="ru-RU" sz="1400" dirty="0"/>
              <a:t> </a:t>
            </a:r>
            <a:r>
              <a:rPr lang="ru-RU" sz="1400" dirty="0" err="1"/>
              <a:t>арасындағы</a:t>
            </a:r>
            <a:r>
              <a:rPr lang="ru-RU" sz="1400" dirty="0"/>
              <a:t> </a:t>
            </a:r>
            <a:r>
              <a:rPr lang="ru-RU" sz="1400" dirty="0" err="1"/>
              <a:t>белгілі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байланыс</a:t>
            </a:r>
            <a:r>
              <a:rPr lang="ru-RU" sz="1400" dirty="0"/>
              <a:t> сеансы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арнаны</a:t>
            </a:r>
            <a:r>
              <a:rPr lang="ru-RU" sz="1400" dirty="0"/>
              <a:t> </a:t>
            </a:r>
            <a:r>
              <a:rPr lang="ru-RU" sz="1400" dirty="0" err="1"/>
              <a:t>резервтейді</a:t>
            </a:r>
            <a:r>
              <a:rPr lang="ru-RU" sz="14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826" y="216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Wi-Fi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1359918"/>
            <a:ext cx="4808650" cy="34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9344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/>
              <a:t>3. </a:t>
            </a:r>
            <a:r>
              <a:rPr lang="ru-RU" sz="2400" dirty="0" err="1"/>
              <a:t>Сымсыз</a:t>
            </a:r>
            <a:r>
              <a:rPr lang="ru-RU" sz="2400" dirty="0"/>
              <a:t> </a:t>
            </a:r>
            <a:r>
              <a:rPr lang="ru-RU" sz="2400" dirty="0" err="1"/>
              <a:t>желіні</a:t>
            </a:r>
            <a:r>
              <a:rPr lang="ru-RU" sz="2400" dirty="0"/>
              <a:t> </a:t>
            </a:r>
            <a:r>
              <a:rPr lang="ru-RU" sz="2400" dirty="0" err="1"/>
              <a:t>орнату</a:t>
            </a:r>
            <a:r>
              <a:rPr lang="ru-RU" sz="2400" dirty="0"/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5566"/>
      </p:ext>
    </p:extLst>
  </p:cSld>
  <p:clrMapOvr>
    <a:masterClrMapping/>
  </p:clrMapOvr>
  <p:transition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13991</TotalTime>
  <Pages>28</Pages>
  <Words>1251</Words>
  <Application>Microsoft Office PowerPoint</Application>
  <PresentationFormat>Экран (4:3)</PresentationFormat>
  <Paragraphs>107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Лекция 7 Үй желісін құру</vt:lpstr>
      <vt:lpstr>Бөлімдер мен мақсаттар</vt:lpstr>
      <vt:lpstr>1Үй желісі дегеніміз не?</vt:lpstr>
      <vt:lpstr>Үй желісінің құрылымы Үй желісінің негіздері</vt:lpstr>
      <vt:lpstr>Үй желісінің құрылымы үйдегі желілік технологиялар</vt:lpstr>
      <vt:lpstr>2. Wi-Fi қалай жұмыс жасайды? </vt:lpstr>
      <vt:lpstr>Wi-Fi жұмыс істеу принциптері сымсыз деректер беру стандарттарыWi-Fi жұмыс істеу принциптері сымсыз деректер беру стандарттары</vt:lpstr>
      <vt:lpstr>Wi-Fi жұмыс істеу принциптері сымсыз трафикті басқару</vt:lpstr>
      <vt:lpstr>3. Сымсыз желіні орнату </vt:lpstr>
      <vt:lpstr>Сымсыз желіні орнату сымсыз маршрутизаторға кіру</vt:lpstr>
      <vt:lpstr>4. Интернет-провайдердің сервистерін таңдау </vt:lpstr>
      <vt:lpstr>Интернет-провайдерлердің сервистерін таңдау</vt:lpstr>
      <vt:lpstr>Интернет-провайдердің сервистерін таңдау Интернет-провайдерге қосылу нұсқалары</vt:lpstr>
      <vt:lpstr>5. Үй желісінің қауіпсіздігі туралы ақпарат</vt:lpstr>
      <vt:lpstr>Үй желісінің қауіпсіздігі туралы ақпарат менің желі қорғалған ба?</vt:lpstr>
      <vt:lpstr>Үй желісінің қауіпсіздігі туралы ақпарат пайдаланушыларды аутентификациялау</vt:lpstr>
      <vt:lpstr>Үй желісінің қауіпсіздігі туралы ақпарат шифрлау деректердің оқылуын болдырмайды</vt:lpstr>
      <vt:lpstr>Үй желісінің қауіпсіздігі туралы ақпарат, қауіпсіздікті Жоспарлау</vt:lpstr>
      <vt:lpstr>6. Желідегі мобильді құрылғылар </vt:lpstr>
      <vt:lpstr>Желідегі мобильді құрылғылар Желілік қосылымдар</vt:lpstr>
      <vt:lpstr>Желідегі мобильді құрылғылар ұялы желі және Bluetooth деректері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190</cp:revision>
  <cp:lastPrinted>1999-01-27T00:54:54Z</cp:lastPrinted>
  <dcterms:created xsi:type="dcterms:W3CDTF">2016-07-19T22:00:40Z</dcterms:created>
  <dcterms:modified xsi:type="dcterms:W3CDTF">2019-02-27T10:56:35Z</dcterms:modified>
</cp:coreProperties>
</file>